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74" r:id="rId11"/>
    <p:sldId id="264" r:id="rId12"/>
    <p:sldId id="27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9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8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4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1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8C35A-75E3-4E4E-B03E-FD51DEEDCC9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A955-1A0A-42BD-ADA2-A43687C26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4.wdp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05000"/>
            <a:ext cx="7543799" cy="4939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6927"/>
            <a:ext cx="3990973" cy="2230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3515624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7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86200"/>
            <a:ext cx="2928804" cy="297872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Autofit/>
          </a:bodyPr>
          <a:lstStyle/>
          <a:p>
            <a:r>
              <a:rPr lang="hr-HR" sz="9600" b="1" dirty="0" smtClean="0"/>
              <a:t>Dani kruha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83020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0"/>
            <a:ext cx="2297206" cy="4110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28" y="838744"/>
            <a:ext cx="2365772" cy="3154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211455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62400"/>
            <a:ext cx="45720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22" y="3373840"/>
            <a:ext cx="24003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5" y="2203260"/>
            <a:ext cx="1755870" cy="23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36594"/>
            <a:ext cx="4267200" cy="2384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38183" cy="52578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4049545" cy="226298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72736"/>
            <a:ext cx="2895600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45603"/>
            <a:ext cx="4724400" cy="26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491"/>
            <a:ext cx="2971800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855"/>
            <a:ext cx="257175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2667000"/>
            <a:ext cx="2800350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90109"/>
            <a:ext cx="3823855" cy="286789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65237"/>
            <a:ext cx="2697163" cy="2697163"/>
          </a:xfrm>
        </p:spPr>
      </p:pic>
    </p:spTree>
    <p:extLst>
      <p:ext uri="{BB962C8B-B14F-4D97-AF65-F5344CB8AC3E}">
        <p14:creationId xmlns:p14="http://schemas.microsoft.com/office/powerpoint/2010/main" val="35393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1618"/>
            <a:ext cx="8229600" cy="1143000"/>
          </a:xfrm>
        </p:spPr>
        <p:txBody>
          <a:bodyPr/>
          <a:lstStyle/>
          <a:p>
            <a:pPr algn="l"/>
            <a:r>
              <a:rPr lang="hr-HR" dirty="0" smtClean="0"/>
              <a:t>Mlin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1.a i 1.b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"/>
            <a:ext cx="5715000" cy="3193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5334000" cy="300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481945" cy="252109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345"/>
            <a:ext cx="2512359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59"/>
            <a:ext cx="4648200" cy="2597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59" y="3970347"/>
            <a:ext cx="5105400" cy="28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40" y="6927"/>
            <a:ext cx="4327878" cy="24344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038600" cy="2271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3879273"/>
            <a:ext cx="3733800" cy="2086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5245"/>
            <a:ext cx="3258550" cy="1820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291040"/>
            <a:ext cx="4038600" cy="2275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79273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342900"/>
            <a:ext cx="44196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8555" cy="39163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06" y="2896453"/>
            <a:ext cx="5257800" cy="394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200400"/>
            <a:ext cx="20439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2" y="3352800"/>
            <a:ext cx="2457450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056487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10" y="0"/>
            <a:ext cx="296299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2" y="1894609"/>
            <a:ext cx="3429000" cy="1932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24476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27"/>
            <a:ext cx="6248400" cy="349175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5382"/>
            <a:ext cx="6468879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429000"/>
            <a:ext cx="5224266" cy="29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4263" y="-731733"/>
            <a:ext cx="2135331" cy="3796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4063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371600"/>
            <a:ext cx="2400300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2362200"/>
            <a:ext cx="2143125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6" y="2872124"/>
            <a:ext cx="2327781" cy="41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19400"/>
            <a:ext cx="227171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Branje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3</a:t>
            </a:r>
            <a:r>
              <a:rPr lang="hr-HR" dirty="0" smtClean="0"/>
              <a:t>.a i 3.b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-914400"/>
            <a:ext cx="3143250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1027"/>
            <a:ext cx="2800350" cy="373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32766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4343400" cy="24250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04800"/>
            <a:ext cx="25527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0450"/>
            <a:ext cx="4572000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7" y="2743200"/>
            <a:ext cx="18719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3"/>
            <a:ext cx="2200910" cy="39419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8332" y="-817826"/>
            <a:ext cx="2145347" cy="3842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12" y="30706"/>
            <a:ext cx="25527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67" y="2176054"/>
            <a:ext cx="25527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7" y="2166955"/>
            <a:ext cx="2552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386265" cy="4682331"/>
          </a:xfrm>
        </p:spPr>
      </p:pic>
    </p:spTree>
    <p:extLst>
      <p:ext uri="{BB962C8B-B14F-4D97-AF65-F5344CB8AC3E}">
        <p14:creationId xmlns:p14="http://schemas.microsoft.com/office/powerpoint/2010/main" val="13095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2994422" cy="3992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407"/>
            <a:ext cx="37338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9" y="2834120"/>
            <a:ext cx="2991932" cy="3989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3" y="-838200"/>
            <a:ext cx="2952750" cy="393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3960957"/>
            <a:ext cx="3366655" cy="25249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896466"/>
            <a:ext cx="3107993" cy="4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6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658" y="-510021"/>
            <a:ext cx="3060122" cy="4080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054764" cy="304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27432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79073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4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000" y="-360219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5462" y="1647824"/>
            <a:ext cx="3872345" cy="2904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750" y="2980747"/>
            <a:ext cx="4431147" cy="33233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3779308" cy="283448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6912" y="3557588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3810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0262" y="2535593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95400"/>
            <a:ext cx="5181600" cy="2894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Ruženje kukuruza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2.a i 2.b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3579159"/>
            <a:ext cx="5867400" cy="32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8" y="152401"/>
            <a:ext cx="2228850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0"/>
            <a:ext cx="21717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28600"/>
            <a:ext cx="19431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15" y="965200"/>
            <a:ext cx="2095500" cy="279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0"/>
            <a:ext cx="20574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8293"/>
            <a:ext cx="2286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1732"/>
            <a:ext cx="2514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79" y="302495"/>
            <a:ext cx="3599281" cy="2011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0" y="30707"/>
            <a:ext cx="4571998" cy="2554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12140"/>
            <a:ext cx="5426240" cy="3032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285999" cy="304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97" y="2057400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</Words>
  <Application>Microsoft Office PowerPoint</Application>
  <PresentationFormat>On-screen Show (4:3)</PresentationFormat>
  <Paragraphs>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Dani kruha</vt:lpstr>
      <vt:lpstr>Branje </vt:lpstr>
      <vt:lpstr>PowerPoint Presentation</vt:lpstr>
      <vt:lpstr>PowerPoint Presentation</vt:lpstr>
      <vt:lpstr>PowerPoint Presentation</vt:lpstr>
      <vt:lpstr>PowerPoint Presentation</vt:lpstr>
      <vt:lpstr>Ruženje kukuruza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Mlin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D!akov RePack</dc:creator>
  <cp:lastModifiedBy>D!akov RePack</cp:lastModifiedBy>
  <cp:revision>12</cp:revision>
  <dcterms:created xsi:type="dcterms:W3CDTF">2017-10-12T16:15:13Z</dcterms:created>
  <dcterms:modified xsi:type="dcterms:W3CDTF">2017-10-13T12:04:45Z</dcterms:modified>
</cp:coreProperties>
</file>