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  <p:sldMasterId id="2147483713" r:id="rId2"/>
    <p:sldMasterId id="2147483715" r:id="rId3"/>
    <p:sldMasterId id="2147484674" r:id="rId4"/>
  </p:sldMasterIdLst>
  <p:notesMasterIdLst>
    <p:notesMasterId r:id="rId23"/>
  </p:notesMasterIdLst>
  <p:sldIdLst>
    <p:sldId id="256" r:id="rId5"/>
    <p:sldId id="259" r:id="rId6"/>
    <p:sldId id="301" r:id="rId7"/>
    <p:sldId id="260" r:id="rId8"/>
    <p:sldId id="265" r:id="rId9"/>
    <p:sldId id="303" r:id="rId10"/>
    <p:sldId id="262" r:id="rId11"/>
    <p:sldId id="304" r:id="rId12"/>
    <p:sldId id="299" r:id="rId13"/>
    <p:sldId id="263" r:id="rId14"/>
    <p:sldId id="305" r:id="rId15"/>
    <p:sldId id="302" r:id="rId16"/>
    <p:sldId id="266" r:id="rId17"/>
    <p:sldId id="280" r:id="rId18"/>
    <p:sldId id="281" r:id="rId19"/>
    <p:sldId id="306" r:id="rId20"/>
    <p:sldId id="294" r:id="rId21"/>
    <p:sldId id="307" r:id="rId22"/>
  </p:sldIdLst>
  <p:sldSz cx="9144000" cy="6858000" type="screen4x3"/>
  <p:notesSz cx="6858000" cy="9144000"/>
  <p:defaultTextStyle>
    <a:defPPr>
      <a:defRPr lang="hr-H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DDDD"/>
    <a:srgbClr val="FF0000"/>
    <a:srgbClr val="B87D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0" autoAdjust="0"/>
    <p:restoredTop sz="94737" autoAdjust="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>
            <a:extLst>
              <a:ext uri="{FF2B5EF4-FFF2-40B4-BE49-F238E27FC236}">
                <a16:creationId xmlns:a16="http://schemas.microsoft.com/office/drawing/2014/main" id="{7792441F-C6D8-4A67-B80F-3393AC42B11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65891" name="Rectangle 3">
            <a:extLst>
              <a:ext uri="{FF2B5EF4-FFF2-40B4-BE49-F238E27FC236}">
                <a16:creationId xmlns:a16="http://schemas.microsoft.com/office/drawing/2014/main" id="{EEB8381D-58FF-4846-AB17-03AAD0C0434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148" name="Rectangle 4">
            <a:extLst>
              <a:ext uri="{FF2B5EF4-FFF2-40B4-BE49-F238E27FC236}">
                <a16:creationId xmlns:a16="http://schemas.microsoft.com/office/drawing/2014/main" id="{CD2BEFF2-B518-412B-B5EC-689297D4654C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5893" name="Rectangle 5">
            <a:extLst>
              <a:ext uri="{FF2B5EF4-FFF2-40B4-BE49-F238E27FC236}">
                <a16:creationId xmlns:a16="http://schemas.microsoft.com/office/drawing/2014/main" id="{6FB0E90D-755E-4F3F-A80F-7BCD091948B8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noProof="0"/>
              <a:t>Click to edit Master text styles</a:t>
            </a:r>
          </a:p>
          <a:p>
            <a:pPr lvl="1"/>
            <a:r>
              <a:rPr lang="hr-HR" noProof="0"/>
              <a:t>Second level</a:t>
            </a:r>
          </a:p>
          <a:p>
            <a:pPr lvl="2"/>
            <a:r>
              <a:rPr lang="hr-HR" noProof="0"/>
              <a:t>Third level</a:t>
            </a:r>
          </a:p>
          <a:p>
            <a:pPr lvl="3"/>
            <a:r>
              <a:rPr lang="hr-HR" noProof="0"/>
              <a:t>Fourth level</a:t>
            </a:r>
          </a:p>
          <a:p>
            <a:pPr lvl="4"/>
            <a:r>
              <a:rPr lang="hr-HR" noProof="0"/>
              <a:t>Fifth level</a:t>
            </a:r>
          </a:p>
        </p:txBody>
      </p:sp>
      <p:sp>
        <p:nvSpPr>
          <p:cNvPr id="165894" name="Rectangle 6">
            <a:extLst>
              <a:ext uri="{FF2B5EF4-FFF2-40B4-BE49-F238E27FC236}">
                <a16:creationId xmlns:a16="http://schemas.microsoft.com/office/drawing/2014/main" id="{834355B0-084F-462F-BC0C-2FEF1540041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65895" name="Rectangle 7">
            <a:extLst>
              <a:ext uri="{FF2B5EF4-FFF2-40B4-BE49-F238E27FC236}">
                <a16:creationId xmlns:a16="http://schemas.microsoft.com/office/drawing/2014/main" id="{0D937440-22D9-4B1C-81D8-18A58D4228F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4577B40-A77F-41E8-ACDA-08E57277EE44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0623E0E0-9E6F-4DEF-85DB-49D5DB9B2E6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C247F8C-FCF0-4912-BC80-7CDA7FAA8CE4}" type="slidenum">
              <a:rPr lang="hr-HR" altLang="sr-Latn-RS"/>
              <a:pPr>
                <a:spcBef>
                  <a:spcPct val="0"/>
                </a:spcBef>
              </a:pPr>
              <a:t>1</a:t>
            </a:fld>
            <a:endParaRPr lang="hr-HR" altLang="sr-Latn-RS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7EE26A13-CC0A-45F7-9585-E2290DE40B2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60A6F083-59EA-441C-BA79-6A62E090AF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r-Latn-CS" altLang="sr-Latn-R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99273825-CBBF-446F-B2E4-2287DFBD546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A3770DE-33FE-417F-9537-85AF3C2FEAEB}" type="slidenum">
              <a:rPr lang="hr-HR" altLang="sr-Latn-RS"/>
              <a:pPr>
                <a:spcBef>
                  <a:spcPct val="0"/>
                </a:spcBef>
              </a:pPr>
              <a:t>2</a:t>
            </a:fld>
            <a:endParaRPr lang="hr-HR" altLang="sr-Latn-RS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BB925291-3E9E-4D08-8181-C3B61DA2805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0A4DEF58-EF90-4CE7-AECB-F3E6B6D0ED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r-Latn-CS" altLang="sr-Latn-R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803565A2-C7FC-4D2E-A17F-2A392177C99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C9BB1CB-7C51-4D42-A86D-A01A9E672130}" type="slidenum">
              <a:rPr lang="hr-HR" altLang="sr-Latn-RS"/>
              <a:pPr>
                <a:spcBef>
                  <a:spcPct val="0"/>
                </a:spcBef>
              </a:pPr>
              <a:t>4</a:t>
            </a:fld>
            <a:endParaRPr lang="hr-HR" altLang="sr-Latn-RS"/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84EFDADB-0354-4851-9208-7FF03DAB308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6981F812-5401-4CD2-ACD7-D3921C13BA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r-Latn-CS" altLang="sr-Latn-R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C36BC7B6-20A6-4FE0-8197-C5D459C5740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25E13FB-1ED5-49B5-8812-99C75AA2B7EF}" type="slidenum">
              <a:rPr lang="hr-HR" altLang="sr-Latn-RS"/>
              <a:pPr>
                <a:spcBef>
                  <a:spcPct val="0"/>
                </a:spcBef>
              </a:pPr>
              <a:t>5</a:t>
            </a:fld>
            <a:endParaRPr lang="hr-HR" altLang="sr-Latn-RS"/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4C7C9E6A-A5CA-4C63-BEC0-26907D22871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DFBDB56C-6E18-49D6-B34B-85556969F5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r-Latn-CS" altLang="sr-Latn-R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10EC9604-A4B4-4D10-822D-0B306C2416B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94B9377-6D32-447D-A11C-5E7EB9B85131}" type="slidenum">
              <a:rPr lang="hr-HR" altLang="sr-Latn-RS"/>
              <a:pPr>
                <a:spcBef>
                  <a:spcPct val="0"/>
                </a:spcBef>
              </a:pPr>
              <a:t>7</a:t>
            </a:fld>
            <a:endParaRPr lang="hr-HR" altLang="sr-Latn-RS"/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A7854888-3FDE-4865-A708-22137F2EB06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187DB1FC-B6B9-4E3A-B93B-8CB9633599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r-Latn-CS" altLang="sr-Latn-R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2A5C1D0B-1333-4663-928C-9093388C39B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CB082A7-B553-47C8-9DC4-9B15C765B8AE}" type="slidenum">
              <a:rPr lang="hr-HR" altLang="sr-Latn-RS"/>
              <a:pPr>
                <a:spcBef>
                  <a:spcPct val="0"/>
                </a:spcBef>
              </a:pPr>
              <a:t>10</a:t>
            </a:fld>
            <a:endParaRPr lang="hr-HR" altLang="sr-Latn-RS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3636772B-548D-4DA8-8D8A-1FC9FCCC489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F2A51B56-4041-4F2C-934E-95BDB16F3B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r-Latn-CS" altLang="sr-Latn-R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>
            <a:extLst>
              <a:ext uri="{FF2B5EF4-FFF2-40B4-BE49-F238E27FC236}">
                <a16:creationId xmlns:a16="http://schemas.microsoft.com/office/drawing/2014/main" id="{B2BC7D84-ABD8-4637-AF4F-11612BB1325C}"/>
              </a:ext>
            </a:extLst>
          </p:cNvPr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>
              <a:gd name="T0" fmla="*/ 2147483646 w 3985"/>
              <a:gd name="T1" fmla="*/ 0 h 3619"/>
              <a:gd name="T2" fmla="*/ 0 w 3985"/>
              <a:gd name="T3" fmla="*/ 2147483646 h 3619"/>
              <a:gd name="T4" fmla="*/ 2147483646 w 3985"/>
              <a:gd name="T5" fmla="*/ 2147483646 h 3619"/>
              <a:gd name="T6" fmla="*/ 2147483646 w 3985"/>
              <a:gd name="T7" fmla="*/ 2147483646 h 3619"/>
              <a:gd name="T8" fmla="*/ 2147483646 w 3985"/>
              <a:gd name="T9" fmla="*/ 0 h 3619"/>
              <a:gd name="T10" fmla="*/ 2147483646 w 3985"/>
              <a:gd name="T11" fmla="*/ 0 h 36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r-HR"/>
          </a:p>
        </p:txBody>
      </p:sp>
      <p:grpSp>
        <p:nvGrpSpPr>
          <p:cNvPr id="5" name="Group 8">
            <a:extLst>
              <a:ext uri="{FF2B5EF4-FFF2-40B4-BE49-F238E27FC236}">
                <a16:creationId xmlns:a16="http://schemas.microsoft.com/office/drawing/2014/main" id="{B2142EC8-9AA4-4297-AEBC-957F71F60A5B}"/>
              </a:ext>
            </a:extLst>
          </p:cNvPr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9">
              <a:extLst>
                <a:ext uri="{FF2B5EF4-FFF2-40B4-BE49-F238E27FC236}">
                  <a16:creationId xmlns:a16="http://schemas.microsoft.com/office/drawing/2014/main" id="{260994D6-307E-4289-9D24-52B0197803E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603292897 w 794"/>
                <a:gd name="T1" fmla="*/ 46843570 h 414"/>
                <a:gd name="T2" fmla="*/ 539523428 w 794"/>
                <a:gd name="T3" fmla="*/ 37722662 h 414"/>
                <a:gd name="T4" fmla="*/ 422588358 w 794"/>
                <a:gd name="T5" fmla="*/ 24925938 h 414"/>
                <a:gd name="T6" fmla="*/ 53931151 w 794"/>
                <a:gd name="T7" fmla="*/ 0 h 414"/>
                <a:gd name="T8" fmla="*/ 17393883 w 794"/>
                <a:gd name="T9" fmla="*/ 2361589 h 414"/>
                <a:gd name="T10" fmla="*/ 0 w 794"/>
                <a:gd name="T11" fmla="*/ 9851723 h 414"/>
                <a:gd name="T12" fmla="*/ 21197253 w 794"/>
                <a:gd name="T13" fmla="*/ 18397854 h 414"/>
                <a:gd name="T14" fmla="*/ 433075605 w 794"/>
                <a:gd name="T15" fmla="*/ 48534075 h 414"/>
                <a:gd name="T16" fmla="*/ 523318868 w 794"/>
                <a:gd name="T17" fmla="*/ 46604285 h 414"/>
                <a:gd name="T18" fmla="*/ 596281727 w 794"/>
                <a:gd name="T19" fmla="*/ 49100330 h 414"/>
                <a:gd name="T20" fmla="*/ 603292897 w 794"/>
                <a:gd name="T21" fmla="*/ 46843570 h 414"/>
                <a:gd name="T22" fmla="*/ 603292897 w 794"/>
                <a:gd name="T23" fmla="*/ 46843570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r-HR"/>
            </a:p>
          </p:txBody>
        </p:sp>
        <p:sp>
          <p:nvSpPr>
            <p:cNvPr id="7" name="Freeform 10">
              <a:extLst>
                <a:ext uri="{FF2B5EF4-FFF2-40B4-BE49-F238E27FC236}">
                  <a16:creationId xmlns:a16="http://schemas.microsoft.com/office/drawing/2014/main" id="{2890B560-2276-42BC-83AF-4BAC54D8AA0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12478 w 1586"/>
                <a:gd name="T1" fmla="*/ 0 h 821"/>
                <a:gd name="T2" fmla="*/ 121200 w 1586"/>
                <a:gd name="T3" fmla="*/ 7379 h 821"/>
                <a:gd name="T4" fmla="*/ 130025 w 1586"/>
                <a:gd name="T5" fmla="*/ 9072 h 821"/>
                <a:gd name="T6" fmla="*/ 144432 w 1586"/>
                <a:gd name="T7" fmla="*/ 11260 h 821"/>
                <a:gd name="T8" fmla="*/ 142521 w 1586"/>
                <a:gd name="T9" fmla="*/ 11674 h 821"/>
                <a:gd name="T10" fmla="*/ 122908 w 1586"/>
                <a:gd name="T11" fmla="*/ 11189 h 821"/>
                <a:gd name="T12" fmla="*/ 104248 w 1586"/>
                <a:gd name="T13" fmla="*/ 11532 h 821"/>
                <a:gd name="T14" fmla="*/ 3769 w 1586"/>
                <a:gd name="T15" fmla="*/ 4249 h 821"/>
                <a:gd name="T16" fmla="*/ 0 w 1586"/>
                <a:gd name="T17" fmla="*/ 2134 h 821"/>
                <a:gd name="T18" fmla="*/ 4180 w 1586"/>
                <a:gd name="T19" fmla="*/ 450 h 821"/>
                <a:gd name="T20" fmla="*/ 12478 w 1586"/>
                <a:gd name="T21" fmla="*/ 0 h 821"/>
                <a:gd name="T22" fmla="*/ 12478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r-HR"/>
            </a:p>
          </p:txBody>
        </p:sp>
        <p:sp>
          <p:nvSpPr>
            <p:cNvPr id="8" name="Freeform 11">
              <a:extLst>
                <a:ext uri="{FF2B5EF4-FFF2-40B4-BE49-F238E27FC236}">
                  <a16:creationId xmlns:a16="http://schemas.microsoft.com/office/drawing/2014/main" id="{A5F0A6A8-4914-4659-B282-FE882B1F27B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4803 h 747"/>
                <a:gd name="T2" fmla="*/ 86781 w 1049"/>
                <a:gd name="T3" fmla="*/ 11049 h 747"/>
                <a:gd name="T4" fmla="*/ 88395 w 1049"/>
                <a:gd name="T5" fmla="*/ 7899 h 747"/>
                <a:gd name="T6" fmla="*/ 98747 w 1049"/>
                <a:gd name="T7" fmla="*/ 6245 h 747"/>
                <a:gd name="T8" fmla="*/ 7341 w 1049"/>
                <a:gd name="T9" fmla="*/ 0 h 747"/>
                <a:gd name="T10" fmla="*/ 0 w 1049"/>
                <a:gd name="T11" fmla="*/ 1871 h 747"/>
                <a:gd name="T12" fmla="*/ 0 w 1049"/>
                <a:gd name="T13" fmla="*/ 4803 h 747"/>
                <a:gd name="T14" fmla="*/ 0 w 1049"/>
                <a:gd name="T15" fmla="*/ 4803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r-HR"/>
            </a:p>
          </p:txBody>
        </p:sp>
        <p:grpSp>
          <p:nvGrpSpPr>
            <p:cNvPr id="9" name="Group 12">
              <a:extLst>
                <a:ext uri="{FF2B5EF4-FFF2-40B4-BE49-F238E27FC236}">
                  <a16:creationId xmlns:a16="http://schemas.microsoft.com/office/drawing/2014/main" id="{623256B7-B1A9-4952-8A02-EA34F4879B05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>
                <a:extLst>
                  <a:ext uri="{FF2B5EF4-FFF2-40B4-BE49-F238E27FC236}">
                    <a16:creationId xmlns:a16="http://schemas.microsoft.com/office/drawing/2014/main" id="{0CAB8223-A536-46A0-94B0-54B24A4861D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9858 w 150"/>
                  <a:gd name="T1" fmla="*/ 0 h 173"/>
                  <a:gd name="T2" fmla="*/ 3628 w 150"/>
                  <a:gd name="T3" fmla="*/ 1054 h 173"/>
                  <a:gd name="T4" fmla="*/ 0 w 150"/>
                  <a:gd name="T5" fmla="*/ 2750 h 173"/>
                  <a:gd name="T6" fmla="*/ 7173 w 150"/>
                  <a:gd name="T7" fmla="*/ 2542 h 173"/>
                  <a:gd name="T8" fmla="*/ 9240 w 150"/>
                  <a:gd name="T9" fmla="*/ 1343 h 173"/>
                  <a:gd name="T10" fmla="*/ 13483 w 150"/>
                  <a:gd name="T11" fmla="*/ 426 h 173"/>
                  <a:gd name="T12" fmla="*/ 9858 w 150"/>
                  <a:gd name="T13" fmla="*/ 0 h 173"/>
                  <a:gd name="T14" fmla="*/ 9858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11" name="Freeform 14">
                <a:extLst>
                  <a:ext uri="{FF2B5EF4-FFF2-40B4-BE49-F238E27FC236}">
                    <a16:creationId xmlns:a16="http://schemas.microsoft.com/office/drawing/2014/main" id="{A7A4EB20-4E10-4D0D-BD7B-95332C1ACE0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14461 w 1684"/>
                  <a:gd name="T1" fmla="*/ 0 h 880"/>
                  <a:gd name="T2" fmla="*/ 5847 w 1684"/>
                  <a:gd name="T3" fmla="*/ 755 h 880"/>
                  <a:gd name="T4" fmla="*/ 0 w 1684"/>
                  <a:gd name="T5" fmla="*/ 3018 h 880"/>
                  <a:gd name="T6" fmla="*/ 6236 w 1684"/>
                  <a:gd name="T7" fmla="*/ 5205 h 880"/>
                  <a:gd name="T8" fmla="*/ 109610 w 1684"/>
                  <a:gd name="T9" fmla="*/ 12573 h 880"/>
                  <a:gd name="T10" fmla="*/ 131879 w 1684"/>
                  <a:gd name="T11" fmla="*/ 12115 h 880"/>
                  <a:gd name="T12" fmla="*/ 149924 w 1684"/>
                  <a:gd name="T13" fmla="*/ 12764 h 880"/>
                  <a:gd name="T14" fmla="*/ 156185 w 1684"/>
                  <a:gd name="T15" fmla="*/ 11733 h 880"/>
                  <a:gd name="T16" fmla="*/ 139289 w 1684"/>
                  <a:gd name="T17" fmla="*/ 9627 h 880"/>
                  <a:gd name="T18" fmla="*/ 132424 w 1684"/>
                  <a:gd name="T19" fmla="*/ 7434 h 880"/>
                  <a:gd name="T20" fmla="*/ 127006 w 1684"/>
                  <a:gd name="T21" fmla="*/ 7644 h 880"/>
                  <a:gd name="T22" fmla="*/ 133443 w 1684"/>
                  <a:gd name="T23" fmla="*/ 9627 h 880"/>
                  <a:gd name="T24" fmla="*/ 146349 w 1684"/>
                  <a:gd name="T25" fmla="*/ 11741 h 880"/>
                  <a:gd name="T26" fmla="*/ 131061 w 1684"/>
                  <a:gd name="T27" fmla="*/ 11416 h 880"/>
                  <a:gd name="T28" fmla="*/ 113035 w 1684"/>
                  <a:gd name="T29" fmla="*/ 11794 h 880"/>
                  <a:gd name="T30" fmla="*/ 116371 w 1684"/>
                  <a:gd name="T31" fmla="*/ 9421 h 880"/>
                  <a:gd name="T32" fmla="*/ 124100 w 1684"/>
                  <a:gd name="T33" fmla="*/ 7804 h 880"/>
                  <a:gd name="T34" fmla="*/ 115052 w 1684"/>
                  <a:gd name="T35" fmla="*/ 8006 h 880"/>
                  <a:gd name="T36" fmla="*/ 108037 w 1684"/>
                  <a:gd name="T37" fmla="*/ 9551 h 880"/>
                  <a:gd name="T38" fmla="*/ 105653 w 1684"/>
                  <a:gd name="T39" fmla="*/ 11477 h 880"/>
                  <a:gd name="T40" fmla="*/ 9935 w 1684"/>
                  <a:gd name="T41" fmla="*/ 4495 h 880"/>
                  <a:gd name="T42" fmla="*/ 7397 w 1684"/>
                  <a:gd name="T43" fmla="*/ 3114 h 880"/>
                  <a:gd name="T44" fmla="*/ 9548 w 1684"/>
                  <a:gd name="T45" fmla="*/ 1386 h 880"/>
                  <a:gd name="T46" fmla="*/ 20093 w 1684"/>
                  <a:gd name="T47" fmla="*/ 0 h 880"/>
                  <a:gd name="T48" fmla="*/ 14461 w 1684"/>
                  <a:gd name="T49" fmla="*/ 0 h 880"/>
                  <a:gd name="T50" fmla="*/ 14461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12" name="Freeform 15">
                <a:extLst>
                  <a:ext uri="{FF2B5EF4-FFF2-40B4-BE49-F238E27FC236}">
                    <a16:creationId xmlns:a16="http://schemas.microsoft.com/office/drawing/2014/main" id="{C0452643-0EE5-46CD-9D63-592FAD5F5E8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9282 w 1190"/>
                  <a:gd name="T1" fmla="*/ 0 h 500"/>
                  <a:gd name="T2" fmla="*/ 110325 w 1190"/>
                  <a:gd name="T3" fmla="*/ 7075 h 500"/>
                  <a:gd name="T4" fmla="*/ 99688 w 1190"/>
                  <a:gd name="T5" fmla="*/ 7218 h 500"/>
                  <a:gd name="T6" fmla="*/ 0 w 1190"/>
                  <a:gd name="T7" fmla="*/ 389 h 500"/>
                  <a:gd name="T8" fmla="*/ 9282 w 1190"/>
                  <a:gd name="T9" fmla="*/ 0 h 500"/>
                  <a:gd name="T10" fmla="*/ 9282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13" name="Freeform 16">
                <a:extLst>
                  <a:ext uri="{FF2B5EF4-FFF2-40B4-BE49-F238E27FC236}">
                    <a16:creationId xmlns:a16="http://schemas.microsoft.com/office/drawing/2014/main" id="{F020C7E8-0393-4384-A5DC-806E570380A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10968 w 160"/>
                  <a:gd name="T1" fmla="*/ 0 h 335"/>
                  <a:gd name="T2" fmla="*/ 1796 w 160"/>
                  <a:gd name="T3" fmla="*/ 1474 h 335"/>
                  <a:gd name="T4" fmla="*/ 0 w 160"/>
                  <a:gd name="T5" fmla="*/ 3174 h 335"/>
                  <a:gd name="T6" fmla="*/ 3147 w 160"/>
                  <a:gd name="T7" fmla="*/ 4340 h 335"/>
                  <a:gd name="T8" fmla="*/ 8844 w 160"/>
                  <a:gd name="T9" fmla="*/ 4627 h 335"/>
                  <a:gd name="T10" fmla="*/ 7180 w 160"/>
                  <a:gd name="T11" fmla="*/ 2119 h 335"/>
                  <a:gd name="T12" fmla="*/ 15087 w 160"/>
                  <a:gd name="T13" fmla="*/ 242 h 335"/>
                  <a:gd name="T14" fmla="*/ 10968 w 160"/>
                  <a:gd name="T15" fmla="*/ 0 h 335"/>
                  <a:gd name="T16" fmla="*/ 10968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14" name="Freeform 17">
                <a:extLst>
                  <a:ext uri="{FF2B5EF4-FFF2-40B4-BE49-F238E27FC236}">
                    <a16:creationId xmlns:a16="http://schemas.microsoft.com/office/drawing/2014/main" id="{9B520709-9B85-4C3B-BB70-E5E04EF9608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1284 w 489"/>
                  <a:gd name="T1" fmla="*/ 505 h 296"/>
                  <a:gd name="T2" fmla="*/ 14305 w 489"/>
                  <a:gd name="T3" fmla="*/ 976 h 296"/>
                  <a:gd name="T4" fmla="*/ 29026 w 489"/>
                  <a:gd name="T5" fmla="*/ 2019 h 296"/>
                  <a:gd name="T6" fmla="*/ 39420 w 489"/>
                  <a:gd name="T7" fmla="*/ 3580 h 296"/>
                  <a:gd name="T8" fmla="*/ 29201 w 489"/>
                  <a:gd name="T9" fmla="*/ 3385 h 296"/>
                  <a:gd name="T10" fmla="*/ 12417 w 489"/>
                  <a:gd name="T11" fmla="*/ 2151 h 296"/>
                  <a:gd name="T12" fmla="*/ 4468 w 489"/>
                  <a:gd name="T13" fmla="*/ 1177 h 296"/>
                  <a:gd name="T14" fmla="*/ 9557 w 489"/>
                  <a:gd name="T15" fmla="*/ 2398 h 296"/>
                  <a:gd name="T16" fmla="*/ 24359 w 489"/>
                  <a:gd name="T17" fmla="*/ 3968 h 296"/>
                  <a:gd name="T18" fmla="*/ 41723 w 489"/>
                  <a:gd name="T19" fmla="*/ 4366 h 296"/>
                  <a:gd name="T20" fmla="*/ 43792 w 489"/>
                  <a:gd name="T21" fmla="*/ 3296 h 296"/>
                  <a:gd name="T22" fmla="*/ 35296 w 489"/>
                  <a:gd name="T23" fmla="*/ 1772 h 296"/>
                  <a:gd name="T24" fmla="*/ 15209 w 489"/>
                  <a:gd name="T25" fmla="*/ 255 h 296"/>
                  <a:gd name="T26" fmla="*/ 0 w 489"/>
                  <a:gd name="T27" fmla="*/ 0 h 296"/>
                  <a:gd name="T28" fmla="*/ 1284 w 489"/>
                  <a:gd name="T29" fmla="*/ 505 h 296"/>
                  <a:gd name="T30" fmla="*/ 1284 w 489"/>
                  <a:gd name="T31" fmla="*/ 505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r-HR"/>
              </a:p>
            </p:txBody>
          </p:sp>
        </p:grpSp>
      </p:grpSp>
      <p:grpSp>
        <p:nvGrpSpPr>
          <p:cNvPr id="15" name="Group 18">
            <a:extLst>
              <a:ext uri="{FF2B5EF4-FFF2-40B4-BE49-F238E27FC236}">
                <a16:creationId xmlns:a16="http://schemas.microsoft.com/office/drawing/2014/main" id="{992E731D-273D-49F3-9982-5DBE3FF368EA}"/>
              </a:ext>
            </a:extLst>
          </p:cNvPr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9">
              <a:extLst>
                <a:ext uri="{FF2B5EF4-FFF2-40B4-BE49-F238E27FC236}">
                  <a16:creationId xmlns:a16="http://schemas.microsoft.com/office/drawing/2014/main" id="{D90A7DE0-F5A8-4045-9729-10493069D962}"/>
                </a:ext>
              </a:extLst>
            </p:cNvPr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>
                <a:gd name="T0" fmla="*/ 38 w 794"/>
                <a:gd name="T1" fmla="*/ 4 h 414"/>
                <a:gd name="T2" fmla="*/ 35 w 794"/>
                <a:gd name="T3" fmla="*/ 4 h 414"/>
                <a:gd name="T4" fmla="*/ 27 w 794"/>
                <a:gd name="T5" fmla="*/ 2 h 414"/>
                <a:gd name="T6" fmla="*/ 3 w 794"/>
                <a:gd name="T7" fmla="*/ 0 h 414"/>
                <a:gd name="T8" fmla="*/ 2 w 794"/>
                <a:gd name="T9" fmla="*/ 1 h 414"/>
                <a:gd name="T10" fmla="*/ 0 w 794"/>
                <a:gd name="T11" fmla="*/ 1 h 414"/>
                <a:gd name="T12" fmla="*/ 2 w 794"/>
                <a:gd name="T13" fmla="*/ 2 h 414"/>
                <a:gd name="T14" fmla="*/ 28 w 794"/>
                <a:gd name="T15" fmla="*/ 4 h 414"/>
                <a:gd name="T16" fmla="*/ 33 w 794"/>
                <a:gd name="T17" fmla="*/ 4 h 414"/>
                <a:gd name="T18" fmla="*/ 38 w 794"/>
                <a:gd name="T19" fmla="*/ 4 h 414"/>
                <a:gd name="T20" fmla="*/ 38 w 794"/>
                <a:gd name="T21" fmla="*/ 4 h 414"/>
                <a:gd name="T22" fmla="*/ 38 w 794"/>
                <a:gd name="T23" fmla="*/ 4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r-HR"/>
            </a:p>
          </p:txBody>
        </p:sp>
        <p:sp>
          <p:nvSpPr>
            <p:cNvPr id="17" name="Freeform 20">
              <a:extLst>
                <a:ext uri="{FF2B5EF4-FFF2-40B4-BE49-F238E27FC236}">
                  <a16:creationId xmlns:a16="http://schemas.microsoft.com/office/drawing/2014/main" id="{9728799C-C500-46CB-AA5A-66016B89E0F9}"/>
                </a:ext>
              </a:extLst>
            </p:cNvPr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>
                <a:gd name="T0" fmla="*/ 0 w 1586"/>
                <a:gd name="T1" fmla="*/ 0 h 821"/>
                <a:gd name="T2" fmla="*/ 0 w 1586"/>
                <a:gd name="T3" fmla="*/ 0 h 821"/>
                <a:gd name="T4" fmla="*/ 0 w 1586"/>
                <a:gd name="T5" fmla="*/ 0 h 821"/>
                <a:gd name="T6" fmla="*/ 0 w 1586"/>
                <a:gd name="T7" fmla="*/ 0 h 821"/>
                <a:gd name="T8" fmla="*/ 0 w 1586"/>
                <a:gd name="T9" fmla="*/ 0 h 821"/>
                <a:gd name="T10" fmla="*/ 0 w 1586"/>
                <a:gd name="T11" fmla="*/ 0 h 821"/>
                <a:gd name="T12" fmla="*/ 0 w 1586"/>
                <a:gd name="T13" fmla="*/ 0 h 821"/>
                <a:gd name="T14" fmla="*/ 0 w 1586"/>
                <a:gd name="T15" fmla="*/ 0 h 821"/>
                <a:gd name="T16" fmla="*/ 0 w 1586"/>
                <a:gd name="T17" fmla="*/ 0 h 821"/>
                <a:gd name="T18" fmla="*/ 0 w 1586"/>
                <a:gd name="T19" fmla="*/ 0 h 821"/>
                <a:gd name="T20" fmla="*/ 0 w 1586"/>
                <a:gd name="T21" fmla="*/ 0 h 821"/>
                <a:gd name="T22" fmla="*/ 0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r-HR"/>
            </a:p>
          </p:txBody>
        </p:sp>
        <p:sp>
          <p:nvSpPr>
            <p:cNvPr id="18" name="Freeform 21">
              <a:extLst>
                <a:ext uri="{FF2B5EF4-FFF2-40B4-BE49-F238E27FC236}">
                  <a16:creationId xmlns:a16="http://schemas.microsoft.com/office/drawing/2014/main" id="{D36C8D67-3DE2-46DA-A5F3-7104A2D5036A}"/>
                </a:ext>
              </a:extLst>
            </p:cNvPr>
            <p:cNvSpPr>
              <a:spLocks/>
            </p:cNvSpPr>
            <p:nvPr userDrawn="1"/>
          </p:nvSpPr>
          <p:spPr bwMode="auto">
            <a:xfrm rot="7320404">
              <a:off x="5000" y="2913"/>
              <a:ext cx="416" cy="265"/>
            </a:xfrm>
            <a:custGeom>
              <a:avLst/>
              <a:gdLst>
                <a:gd name="T0" fmla="*/ 0 w 1049"/>
                <a:gd name="T1" fmla="*/ 0 h 747"/>
                <a:gd name="T2" fmla="*/ 0 w 1049"/>
                <a:gd name="T3" fmla="*/ 0 h 747"/>
                <a:gd name="T4" fmla="*/ 0 w 1049"/>
                <a:gd name="T5" fmla="*/ 0 h 747"/>
                <a:gd name="T6" fmla="*/ 0 w 1049"/>
                <a:gd name="T7" fmla="*/ 0 h 747"/>
                <a:gd name="T8" fmla="*/ 0 w 1049"/>
                <a:gd name="T9" fmla="*/ 0 h 747"/>
                <a:gd name="T10" fmla="*/ 0 w 1049"/>
                <a:gd name="T11" fmla="*/ 0 h 747"/>
                <a:gd name="T12" fmla="*/ 0 w 1049"/>
                <a:gd name="T13" fmla="*/ 0 h 747"/>
                <a:gd name="T14" fmla="*/ 0 w 1049"/>
                <a:gd name="T15" fmla="*/ 0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r-HR"/>
            </a:p>
          </p:txBody>
        </p:sp>
        <p:grpSp>
          <p:nvGrpSpPr>
            <p:cNvPr id="19" name="Group 22">
              <a:extLst>
                <a:ext uri="{FF2B5EF4-FFF2-40B4-BE49-F238E27FC236}">
                  <a16:creationId xmlns:a16="http://schemas.microsoft.com/office/drawing/2014/main" id="{04278C50-B47B-49F0-898D-4268A63AA6A5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4986" y="2752"/>
              <a:ext cx="469" cy="667"/>
              <a:chOff x="4986" y="2752"/>
              <a:chExt cx="469" cy="667"/>
            </a:xfrm>
          </p:grpSpPr>
          <p:sp>
            <p:nvSpPr>
              <p:cNvPr id="20" name="Freeform 23">
                <a:extLst>
                  <a:ext uri="{FF2B5EF4-FFF2-40B4-BE49-F238E27FC236}">
                    <a16:creationId xmlns:a16="http://schemas.microsoft.com/office/drawing/2014/main" id="{7B0B0A2B-AACB-4FED-B2EE-C9391214ECA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>
                  <a:gd name="T0" fmla="*/ 0 w 150"/>
                  <a:gd name="T1" fmla="*/ 0 h 173"/>
                  <a:gd name="T2" fmla="*/ 0 w 150"/>
                  <a:gd name="T3" fmla="*/ 0 h 173"/>
                  <a:gd name="T4" fmla="*/ 0 w 150"/>
                  <a:gd name="T5" fmla="*/ 0 h 173"/>
                  <a:gd name="T6" fmla="*/ 0 w 150"/>
                  <a:gd name="T7" fmla="*/ 0 h 173"/>
                  <a:gd name="T8" fmla="*/ 0 w 150"/>
                  <a:gd name="T9" fmla="*/ 0 h 173"/>
                  <a:gd name="T10" fmla="*/ 0 w 150"/>
                  <a:gd name="T11" fmla="*/ 0 h 173"/>
                  <a:gd name="T12" fmla="*/ 0 w 150"/>
                  <a:gd name="T13" fmla="*/ 0 h 173"/>
                  <a:gd name="T14" fmla="*/ 0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21" name="Freeform 24">
                <a:extLst>
                  <a:ext uri="{FF2B5EF4-FFF2-40B4-BE49-F238E27FC236}">
                    <a16:creationId xmlns:a16="http://schemas.microsoft.com/office/drawing/2014/main" id="{84550A2A-BA8E-4BA3-9506-D3CBA0FCC75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>
                  <a:gd name="T0" fmla="*/ 0 w 1684"/>
                  <a:gd name="T1" fmla="*/ 0 h 880"/>
                  <a:gd name="T2" fmla="*/ 0 w 1684"/>
                  <a:gd name="T3" fmla="*/ 0 h 880"/>
                  <a:gd name="T4" fmla="*/ 0 w 1684"/>
                  <a:gd name="T5" fmla="*/ 0 h 880"/>
                  <a:gd name="T6" fmla="*/ 0 w 1684"/>
                  <a:gd name="T7" fmla="*/ 0 h 880"/>
                  <a:gd name="T8" fmla="*/ 0 w 1684"/>
                  <a:gd name="T9" fmla="*/ 0 h 880"/>
                  <a:gd name="T10" fmla="*/ 0 w 1684"/>
                  <a:gd name="T11" fmla="*/ 0 h 880"/>
                  <a:gd name="T12" fmla="*/ 0 w 1684"/>
                  <a:gd name="T13" fmla="*/ 0 h 880"/>
                  <a:gd name="T14" fmla="*/ 0 w 1684"/>
                  <a:gd name="T15" fmla="*/ 0 h 880"/>
                  <a:gd name="T16" fmla="*/ 0 w 1684"/>
                  <a:gd name="T17" fmla="*/ 0 h 880"/>
                  <a:gd name="T18" fmla="*/ 0 w 1684"/>
                  <a:gd name="T19" fmla="*/ 0 h 880"/>
                  <a:gd name="T20" fmla="*/ 0 w 1684"/>
                  <a:gd name="T21" fmla="*/ 0 h 880"/>
                  <a:gd name="T22" fmla="*/ 0 w 1684"/>
                  <a:gd name="T23" fmla="*/ 0 h 880"/>
                  <a:gd name="T24" fmla="*/ 0 w 1684"/>
                  <a:gd name="T25" fmla="*/ 0 h 880"/>
                  <a:gd name="T26" fmla="*/ 0 w 1684"/>
                  <a:gd name="T27" fmla="*/ 0 h 880"/>
                  <a:gd name="T28" fmla="*/ 0 w 1684"/>
                  <a:gd name="T29" fmla="*/ 0 h 880"/>
                  <a:gd name="T30" fmla="*/ 0 w 1684"/>
                  <a:gd name="T31" fmla="*/ 0 h 880"/>
                  <a:gd name="T32" fmla="*/ 0 w 1684"/>
                  <a:gd name="T33" fmla="*/ 0 h 880"/>
                  <a:gd name="T34" fmla="*/ 0 w 1684"/>
                  <a:gd name="T35" fmla="*/ 0 h 880"/>
                  <a:gd name="T36" fmla="*/ 0 w 1684"/>
                  <a:gd name="T37" fmla="*/ 0 h 880"/>
                  <a:gd name="T38" fmla="*/ 0 w 1684"/>
                  <a:gd name="T39" fmla="*/ 0 h 880"/>
                  <a:gd name="T40" fmla="*/ 0 w 1684"/>
                  <a:gd name="T41" fmla="*/ 0 h 880"/>
                  <a:gd name="T42" fmla="*/ 0 w 1684"/>
                  <a:gd name="T43" fmla="*/ 0 h 880"/>
                  <a:gd name="T44" fmla="*/ 0 w 1684"/>
                  <a:gd name="T45" fmla="*/ 0 h 880"/>
                  <a:gd name="T46" fmla="*/ 0 w 1684"/>
                  <a:gd name="T47" fmla="*/ 0 h 880"/>
                  <a:gd name="T48" fmla="*/ 0 w 1684"/>
                  <a:gd name="T49" fmla="*/ 0 h 880"/>
                  <a:gd name="T50" fmla="*/ 0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22" name="Freeform 25">
                <a:extLst>
                  <a:ext uri="{FF2B5EF4-FFF2-40B4-BE49-F238E27FC236}">
                    <a16:creationId xmlns:a16="http://schemas.microsoft.com/office/drawing/2014/main" id="{A097B37C-3BA0-4748-B63F-DBB7FCA12FA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0 w 1190"/>
                  <a:gd name="T1" fmla="*/ 0 h 500"/>
                  <a:gd name="T2" fmla="*/ 0 w 1190"/>
                  <a:gd name="T3" fmla="*/ 0 h 500"/>
                  <a:gd name="T4" fmla="*/ 0 w 1190"/>
                  <a:gd name="T5" fmla="*/ 0 h 500"/>
                  <a:gd name="T6" fmla="*/ 0 w 1190"/>
                  <a:gd name="T7" fmla="*/ 0 h 500"/>
                  <a:gd name="T8" fmla="*/ 0 w 1190"/>
                  <a:gd name="T9" fmla="*/ 0 h 500"/>
                  <a:gd name="T10" fmla="*/ 0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23" name="Freeform 26">
                <a:extLst>
                  <a:ext uri="{FF2B5EF4-FFF2-40B4-BE49-F238E27FC236}">
                    <a16:creationId xmlns:a16="http://schemas.microsoft.com/office/drawing/2014/main" id="{884488DC-9150-4D0D-86EA-168E06ED18F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 rot="7320404">
                <a:off x="5364" y="2873"/>
                <a:ext cx="63" cy="118"/>
              </a:xfrm>
              <a:custGeom>
                <a:avLst/>
                <a:gdLst>
                  <a:gd name="T0" fmla="*/ 0 w 160"/>
                  <a:gd name="T1" fmla="*/ 0 h 335"/>
                  <a:gd name="T2" fmla="*/ 0 w 160"/>
                  <a:gd name="T3" fmla="*/ 0 h 335"/>
                  <a:gd name="T4" fmla="*/ 0 w 160"/>
                  <a:gd name="T5" fmla="*/ 0 h 335"/>
                  <a:gd name="T6" fmla="*/ 0 w 160"/>
                  <a:gd name="T7" fmla="*/ 0 h 335"/>
                  <a:gd name="T8" fmla="*/ 0 w 160"/>
                  <a:gd name="T9" fmla="*/ 0 h 335"/>
                  <a:gd name="T10" fmla="*/ 0 w 160"/>
                  <a:gd name="T11" fmla="*/ 0 h 335"/>
                  <a:gd name="T12" fmla="*/ 0 w 160"/>
                  <a:gd name="T13" fmla="*/ 0 h 335"/>
                  <a:gd name="T14" fmla="*/ 0 w 160"/>
                  <a:gd name="T15" fmla="*/ 0 h 335"/>
                  <a:gd name="T16" fmla="*/ 0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24" name="Freeform 27">
                <a:extLst>
                  <a:ext uri="{FF2B5EF4-FFF2-40B4-BE49-F238E27FC236}">
                    <a16:creationId xmlns:a16="http://schemas.microsoft.com/office/drawing/2014/main" id="{84CF28B5-7862-45E9-B7D1-0F7E83E6B2F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 rot="7320404">
                <a:off x="5137" y="3000"/>
                <a:ext cx="193" cy="104"/>
              </a:xfrm>
              <a:custGeom>
                <a:avLst/>
                <a:gdLst>
                  <a:gd name="T0" fmla="*/ 0 w 489"/>
                  <a:gd name="T1" fmla="*/ 0 h 296"/>
                  <a:gd name="T2" fmla="*/ 0 w 489"/>
                  <a:gd name="T3" fmla="*/ 0 h 296"/>
                  <a:gd name="T4" fmla="*/ 0 w 489"/>
                  <a:gd name="T5" fmla="*/ 0 h 296"/>
                  <a:gd name="T6" fmla="*/ 0 w 489"/>
                  <a:gd name="T7" fmla="*/ 0 h 296"/>
                  <a:gd name="T8" fmla="*/ 0 w 489"/>
                  <a:gd name="T9" fmla="*/ 0 h 296"/>
                  <a:gd name="T10" fmla="*/ 0 w 489"/>
                  <a:gd name="T11" fmla="*/ 0 h 296"/>
                  <a:gd name="T12" fmla="*/ 0 w 489"/>
                  <a:gd name="T13" fmla="*/ 0 h 296"/>
                  <a:gd name="T14" fmla="*/ 0 w 489"/>
                  <a:gd name="T15" fmla="*/ 0 h 296"/>
                  <a:gd name="T16" fmla="*/ 0 w 489"/>
                  <a:gd name="T17" fmla="*/ 0 h 296"/>
                  <a:gd name="T18" fmla="*/ 0 w 489"/>
                  <a:gd name="T19" fmla="*/ 0 h 296"/>
                  <a:gd name="T20" fmla="*/ 0 w 489"/>
                  <a:gd name="T21" fmla="*/ 0 h 296"/>
                  <a:gd name="T22" fmla="*/ 0 w 489"/>
                  <a:gd name="T23" fmla="*/ 0 h 296"/>
                  <a:gd name="T24" fmla="*/ 0 w 489"/>
                  <a:gd name="T25" fmla="*/ 0 h 296"/>
                  <a:gd name="T26" fmla="*/ 0 w 489"/>
                  <a:gd name="T27" fmla="*/ 0 h 296"/>
                  <a:gd name="T28" fmla="*/ 0 w 489"/>
                  <a:gd name="T29" fmla="*/ 0 h 296"/>
                  <a:gd name="T30" fmla="*/ 0 w 489"/>
                  <a:gd name="T31" fmla="*/ 0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r-HR"/>
              </a:p>
            </p:txBody>
          </p:sp>
        </p:grpSp>
      </p:grpSp>
      <p:sp>
        <p:nvSpPr>
          <p:cNvPr id="25" name="Freeform 28">
            <a:extLst>
              <a:ext uri="{FF2B5EF4-FFF2-40B4-BE49-F238E27FC236}">
                <a16:creationId xmlns:a16="http://schemas.microsoft.com/office/drawing/2014/main" id="{BB65FC0C-C347-4DAF-BEC7-3314A4E7A8B0}"/>
              </a:ext>
            </a:extLst>
          </p:cNvPr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>
              <a:gd name="T0" fmla="*/ 0 w 4288"/>
              <a:gd name="T1" fmla="*/ 0 h 459"/>
              <a:gd name="T2" fmla="*/ 2147483646 w 4288"/>
              <a:gd name="T3" fmla="*/ 2147483646 h 459"/>
              <a:gd name="T4" fmla="*/ 2147483646 w 4288"/>
              <a:gd name="T5" fmla="*/ 2147483646 h 459"/>
              <a:gd name="T6" fmla="*/ 2147483646 w 4288"/>
              <a:gd name="T7" fmla="*/ 2147483646 h 459"/>
              <a:gd name="T8" fmla="*/ 2147483646 w 4288"/>
              <a:gd name="T9" fmla="*/ 2147483646 h 459"/>
              <a:gd name="T10" fmla="*/ 2147483646 w 4288"/>
              <a:gd name="T11" fmla="*/ 2147483646 h 459"/>
              <a:gd name="T12" fmla="*/ 2147483646 w 4288"/>
              <a:gd name="T13" fmla="*/ 2147483646 h 45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26" name="Freeform 29">
            <a:extLst>
              <a:ext uri="{FF2B5EF4-FFF2-40B4-BE49-F238E27FC236}">
                <a16:creationId xmlns:a16="http://schemas.microsoft.com/office/drawing/2014/main" id="{5D5D20FE-DE6C-45D4-97AC-5E558C4BC20B}"/>
              </a:ext>
            </a:extLst>
          </p:cNvPr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>
              <a:gd name="T0" fmla="*/ 0 w 560"/>
              <a:gd name="T1" fmla="*/ 2147483646 h 240"/>
              <a:gd name="T2" fmla="*/ 2147483646 w 560"/>
              <a:gd name="T3" fmla="*/ 2147483646 h 240"/>
              <a:gd name="T4" fmla="*/ 2147483646 w 560"/>
              <a:gd name="T5" fmla="*/ 2147483646 h 240"/>
              <a:gd name="T6" fmla="*/ 2147483646 w 560"/>
              <a:gd name="T7" fmla="*/ 2147483646 h 24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18841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hr-HR"/>
              <a:t>Click to edit Master title style</a:t>
            </a:r>
          </a:p>
        </p:txBody>
      </p:sp>
      <p:sp>
        <p:nvSpPr>
          <p:cNvPr id="18842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hr-HR"/>
              <a:t>Click to edit Master subtitle style</a:t>
            </a:r>
          </a:p>
        </p:txBody>
      </p:sp>
      <p:sp>
        <p:nvSpPr>
          <p:cNvPr id="27" name="Rectangle 5">
            <a:extLst>
              <a:ext uri="{FF2B5EF4-FFF2-40B4-BE49-F238E27FC236}">
                <a16:creationId xmlns:a16="http://schemas.microsoft.com/office/drawing/2014/main" id="{9FC7EBFA-3E46-4298-909C-3FE59C943FC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28" name="Rectangle 6">
            <a:extLst>
              <a:ext uri="{FF2B5EF4-FFF2-40B4-BE49-F238E27FC236}">
                <a16:creationId xmlns:a16="http://schemas.microsoft.com/office/drawing/2014/main" id="{BA70BAE0-9F6A-4E0A-8FA6-3387E5995BF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29" name="Rectangle 7">
            <a:extLst>
              <a:ext uri="{FF2B5EF4-FFF2-40B4-BE49-F238E27FC236}">
                <a16:creationId xmlns:a16="http://schemas.microsoft.com/office/drawing/2014/main" id="{820482F5-5250-4D96-A230-AFA1E52D9F9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D3DF0EC-327C-49E7-AD68-064DFCC3C582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140385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F9A6354-D541-4CA5-A37E-3D0D8C5460B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07A0091-A128-41B6-810C-627688373F8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FE8BF69B-432D-4256-A486-A79FF902FD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0B437F-109C-4507-A74D-E6260EC18970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250244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12B3264-DA88-4F24-AED3-540EDA63A9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ECA5BF4-BD7B-4292-909A-5181DF4823D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CEFF6475-5755-4DDD-A640-291BF692FAA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6853A8-8516-4A79-BBB0-797708C7A38B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0660559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/>
          </p:nvPr>
        </p:nvSpPr>
        <p:spPr>
          <a:xfrm>
            <a:off x="685800" y="152400"/>
            <a:ext cx="7696200" cy="5334000"/>
          </a:xfrm>
        </p:spPr>
        <p:txBody>
          <a:bodyPr/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713413F-36E1-4964-B84E-AF0414DFC98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FE19CA7-7F13-4BC5-A83D-818B4E2142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36ECA547-F7AE-444A-B8DB-52D1A86AA0C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FD09B7-2AA2-43A8-A940-3AB6A80DB199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231338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CCF6B973-1985-42FA-BC31-2E6D61B8B503}"/>
              </a:ext>
            </a:extLst>
          </p:cNvPr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87835194-3B87-40E1-B8A1-FFC666A290AF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142" name="Freeform 4">
                <a:extLst>
                  <a:ext uri="{FF2B5EF4-FFF2-40B4-BE49-F238E27FC236}">
                    <a16:creationId xmlns:a16="http://schemas.microsoft.com/office/drawing/2014/main" id="{A9A520C1-60B4-4DD9-9689-9F1B24BC1721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>
                  <a:gd name="T0" fmla="*/ 950 w 2815"/>
                  <a:gd name="T1" fmla="*/ 85 h 2110"/>
                  <a:gd name="T2" fmla="*/ 628 w 2815"/>
                  <a:gd name="T3" fmla="*/ 438 h 2110"/>
                  <a:gd name="T4" fmla="*/ 66 w 2815"/>
                  <a:gd name="T5" fmla="*/ 471 h 2110"/>
                  <a:gd name="T6" fmla="*/ 0 w 2815"/>
                  <a:gd name="T7" fmla="*/ 627 h 2110"/>
                  <a:gd name="T8" fmla="*/ 372 w 2815"/>
                  <a:gd name="T9" fmla="*/ 1026 h 2110"/>
                  <a:gd name="T10" fmla="*/ 611 w 2815"/>
                  <a:gd name="T11" fmla="*/ 902 h 2110"/>
                  <a:gd name="T12" fmla="*/ 992 w 2815"/>
                  <a:gd name="T13" fmla="*/ 1085 h 2110"/>
                  <a:gd name="T14" fmla="*/ 1116 w 2815"/>
                  <a:gd name="T15" fmla="*/ 1339 h 2110"/>
                  <a:gd name="T16" fmla="*/ 1083 w 2815"/>
                  <a:gd name="T17" fmla="*/ 1450 h 2110"/>
                  <a:gd name="T18" fmla="*/ 1124 w 2815"/>
                  <a:gd name="T19" fmla="*/ 1659 h 2110"/>
                  <a:gd name="T20" fmla="*/ 1149 w 2815"/>
                  <a:gd name="T21" fmla="*/ 1999 h 2110"/>
                  <a:gd name="T22" fmla="*/ 1463 w 2815"/>
                  <a:gd name="T23" fmla="*/ 2110 h 2110"/>
                  <a:gd name="T24" fmla="*/ 1686 w 2815"/>
                  <a:gd name="T25" fmla="*/ 2025 h 2110"/>
                  <a:gd name="T26" fmla="*/ 1603 w 2815"/>
                  <a:gd name="T27" fmla="*/ 1777 h 2110"/>
                  <a:gd name="T28" fmla="*/ 1991 w 2815"/>
                  <a:gd name="T29" fmla="*/ 1555 h 2110"/>
                  <a:gd name="T30" fmla="*/ 2281 w 2815"/>
                  <a:gd name="T31" fmla="*/ 1542 h 2110"/>
                  <a:gd name="T32" fmla="*/ 2446 w 2815"/>
                  <a:gd name="T33" fmla="*/ 1359 h 2110"/>
                  <a:gd name="T34" fmla="*/ 2361 w 2815"/>
                  <a:gd name="T35" fmla="*/ 1001 h 2110"/>
                  <a:gd name="T36" fmla="*/ 2606 w 2815"/>
                  <a:gd name="T37" fmla="*/ 893 h 2110"/>
                  <a:gd name="T38" fmla="*/ 2815 w 2815"/>
                  <a:gd name="T39" fmla="*/ 454 h 2110"/>
                  <a:gd name="T40" fmla="*/ 2518 w 2815"/>
                  <a:gd name="T41" fmla="*/ 0 h 21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143" name="Freeform 5">
                <a:extLst>
                  <a:ext uri="{FF2B5EF4-FFF2-40B4-BE49-F238E27FC236}">
                    <a16:creationId xmlns:a16="http://schemas.microsoft.com/office/drawing/2014/main" id="{EBB9977F-98B6-42D2-A162-1EC61D09963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>
                  <a:gd name="T0" fmla="*/ 1423 w 3966"/>
                  <a:gd name="T1" fmla="*/ 65 h 2366"/>
                  <a:gd name="T2" fmla="*/ 1148 w 3966"/>
                  <a:gd name="T3" fmla="*/ 262 h 2366"/>
                  <a:gd name="T4" fmla="*/ 934 w 3966"/>
                  <a:gd name="T5" fmla="*/ 216 h 2366"/>
                  <a:gd name="T6" fmla="*/ 529 w 3966"/>
                  <a:gd name="T7" fmla="*/ 314 h 2366"/>
                  <a:gd name="T8" fmla="*/ 174 w 3966"/>
                  <a:gd name="T9" fmla="*/ 327 h 2366"/>
                  <a:gd name="T10" fmla="*/ 0 w 3966"/>
                  <a:gd name="T11" fmla="*/ 628 h 2366"/>
                  <a:gd name="T12" fmla="*/ 91 w 3966"/>
                  <a:gd name="T13" fmla="*/ 726 h 2366"/>
                  <a:gd name="T14" fmla="*/ 231 w 3966"/>
                  <a:gd name="T15" fmla="*/ 654 h 2366"/>
                  <a:gd name="T16" fmla="*/ 430 w 3966"/>
                  <a:gd name="T17" fmla="*/ 687 h 2366"/>
                  <a:gd name="T18" fmla="*/ 504 w 3966"/>
                  <a:gd name="T19" fmla="*/ 850 h 2366"/>
                  <a:gd name="T20" fmla="*/ 347 w 3966"/>
                  <a:gd name="T21" fmla="*/ 1020 h 2366"/>
                  <a:gd name="T22" fmla="*/ 529 w 3966"/>
                  <a:gd name="T23" fmla="*/ 1144 h 2366"/>
                  <a:gd name="T24" fmla="*/ 727 w 3966"/>
                  <a:gd name="T25" fmla="*/ 1105 h 2366"/>
                  <a:gd name="T26" fmla="*/ 901 w 3966"/>
                  <a:gd name="T27" fmla="*/ 1216 h 2366"/>
                  <a:gd name="T28" fmla="*/ 1256 w 3966"/>
                  <a:gd name="T29" fmla="*/ 1229 h 2366"/>
                  <a:gd name="T30" fmla="*/ 1611 w 3966"/>
                  <a:gd name="T31" fmla="*/ 1425 h 2366"/>
                  <a:gd name="T32" fmla="*/ 1694 w 3966"/>
                  <a:gd name="T33" fmla="*/ 1673 h 2366"/>
                  <a:gd name="T34" fmla="*/ 1619 w 3966"/>
                  <a:gd name="T35" fmla="*/ 2118 h 2366"/>
                  <a:gd name="T36" fmla="*/ 1694 w 3966"/>
                  <a:gd name="T37" fmla="*/ 2268 h 2366"/>
                  <a:gd name="T38" fmla="*/ 2132 w 3966"/>
                  <a:gd name="T39" fmla="*/ 2242 h 2366"/>
                  <a:gd name="T40" fmla="*/ 2289 w 3966"/>
                  <a:gd name="T41" fmla="*/ 2366 h 2366"/>
                  <a:gd name="T42" fmla="*/ 2594 w 3966"/>
                  <a:gd name="T43" fmla="*/ 2046 h 2366"/>
                  <a:gd name="T44" fmla="*/ 2537 w 3966"/>
                  <a:gd name="T45" fmla="*/ 1817 h 2366"/>
                  <a:gd name="T46" fmla="*/ 2818 w 3966"/>
                  <a:gd name="T47" fmla="*/ 1673 h 2366"/>
                  <a:gd name="T48" fmla="*/ 3016 w 3966"/>
                  <a:gd name="T49" fmla="*/ 1719 h 2366"/>
                  <a:gd name="T50" fmla="*/ 3280 w 3966"/>
                  <a:gd name="T51" fmla="*/ 1615 h 2366"/>
                  <a:gd name="T52" fmla="*/ 3405 w 3966"/>
                  <a:gd name="T53" fmla="*/ 1174 h 2366"/>
                  <a:gd name="T54" fmla="*/ 3643 w 3966"/>
                  <a:gd name="T55" fmla="*/ 922 h 2366"/>
                  <a:gd name="T56" fmla="*/ 3966 w 3966"/>
                  <a:gd name="T57" fmla="*/ 896 h 2366"/>
                  <a:gd name="T58" fmla="*/ 3908 w 3966"/>
                  <a:gd name="T59" fmla="*/ 733 h 2366"/>
                  <a:gd name="T60" fmla="*/ 3669 w 3966"/>
                  <a:gd name="T61" fmla="*/ 563 h 2366"/>
                  <a:gd name="T62" fmla="*/ 3817 w 3966"/>
                  <a:gd name="T63" fmla="*/ 210 h 2366"/>
                  <a:gd name="T64" fmla="*/ 3590 w 3966"/>
                  <a:gd name="T65" fmla="*/ 0 h 236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144" name="Freeform 6">
                <a:extLst>
                  <a:ext uri="{FF2B5EF4-FFF2-40B4-BE49-F238E27FC236}">
                    <a16:creationId xmlns:a16="http://schemas.microsoft.com/office/drawing/2014/main" id="{E4FDA706-0FD8-4D91-BBEB-7AFBA4DDCAB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>
                  <a:gd name="T0" fmla="*/ 81 w 5732"/>
                  <a:gd name="T1" fmla="*/ 0 h 3107"/>
                  <a:gd name="T2" fmla="*/ 133 w 5732"/>
                  <a:gd name="T3" fmla="*/ 328 h 3107"/>
                  <a:gd name="T4" fmla="*/ 0 w 5732"/>
                  <a:gd name="T5" fmla="*/ 666 h 3107"/>
                  <a:gd name="T6" fmla="*/ 83 w 5732"/>
                  <a:gd name="T7" fmla="*/ 1221 h 3107"/>
                  <a:gd name="T8" fmla="*/ 413 w 5732"/>
                  <a:gd name="T9" fmla="*/ 1515 h 3107"/>
                  <a:gd name="T10" fmla="*/ 881 w 5732"/>
                  <a:gd name="T11" fmla="*/ 1700 h 3107"/>
                  <a:gd name="T12" fmla="*/ 1440 w 5732"/>
                  <a:gd name="T13" fmla="*/ 1651 h 3107"/>
                  <a:gd name="T14" fmla="*/ 1755 w 5732"/>
                  <a:gd name="T15" fmla="*/ 1940 h 3107"/>
                  <a:gd name="T16" fmla="*/ 1653 w 5732"/>
                  <a:gd name="T17" fmla="*/ 2126 h 3107"/>
                  <a:gd name="T18" fmla="*/ 1136 w 5732"/>
                  <a:gd name="T19" fmla="*/ 2142 h 3107"/>
                  <a:gd name="T20" fmla="*/ 911 w 5732"/>
                  <a:gd name="T21" fmla="*/ 2021 h 3107"/>
                  <a:gd name="T22" fmla="*/ 739 w 5732"/>
                  <a:gd name="T23" fmla="*/ 2142 h 3107"/>
                  <a:gd name="T24" fmla="*/ 954 w 5732"/>
                  <a:gd name="T25" fmla="*/ 2524 h 3107"/>
                  <a:gd name="T26" fmla="*/ 973 w 5732"/>
                  <a:gd name="T27" fmla="*/ 2905 h 3107"/>
                  <a:gd name="T28" fmla="*/ 1511 w 5732"/>
                  <a:gd name="T29" fmla="*/ 3107 h 3107"/>
                  <a:gd name="T30" fmla="*/ 1644 w 5732"/>
                  <a:gd name="T31" fmla="*/ 2922 h 3107"/>
                  <a:gd name="T32" fmla="*/ 2077 w 5732"/>
                  <a:gd name="T33" fmla="*/ 2797 h 3107"/>
                  <a:gd name="T34" fmla="*/ 2610 w 5732"/>
                  <a:gd name="T35" fmla="*/ 2962 h 3107"/>
                  <a:gd name="T36" fmla="*/ 3222 w 5732"/>
                  <a:gd name="T37" fmla="*/ 2812 h 3107"/>
                  <a:gd name="T38" fmla="*/ 3443 w 5732"/>
                  <a:gd name="T39" fmla="*/ 2922 h 3107"/>
                  <a:gd name="T40" fmla="*/ 3861 w 5732"/>
                  <a:gd name="T41" fmla="*/ 2648 h 3107"/>
                  <a:gd name="T42" fmla="*/ 4125 w 5732"/>
                  <a:gd name="T43" fmla="*/ 2311 h 3107"/>
                  <a:gd name="T44" fmla="*/ 4369 w 5732"/>
                  <a:gd name="T45" fmla="*/ 2318 h 3107"/>
                  <a:gd name="T46" fmla="*/ 4554 w 5732"/>
                  <a:gd name="T47" fmla="*/ 2445 h 3107"/>
                  <a:gd name="T48" fmla="*/ 5015 w 5732"/>
                  <a:gd name="T49" fmla="*/ 2142 h 3107"/>
                  <a:gd name="T50" fmla="*/ 5404 w 5732"/>
                  <a:gd name="T51" fmla="*/ 2185 h 3107"/>
                  <a:gd name="T52" fmla="*/ 5732 w 5732"/>
                  <a:gd name="T53" fmla="*/ 2069 h 310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145" name="Freeform 7">
                <a:extLst>
                  <a:ext uri="{FF2B5EF4-FFF2-40B4-BE49-F238E27FC236}">
                    <a16:creationId xmlns:a16="http://schemas.microsoft.com/office/drawing/2014/main" id="{7DF39C3E-AF9B-4C82-B1C9-75D08C4BC9FC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>
                  <a:gd name="T0" fmla="*/ 240 w 5512"/>
                  <a:gd name="T1" fmla="*/ 0 h 2760"/>
                  <a:gd name="T2" fmla="*/ 0 w 5512"/>
                  <a:gd name="T3" fmla="*/ 336 h 2760"/>
                  <a:gd name="T4" fmla="*/ 82 w 5512"/>
                  <a:gd name="T5" fmla="*/ 821 h 2760"/>
                  <a:gd name="T6" fmla="*/ 243 w 5512"/>
                  <a:gd name="T7" fmla="*/ 873 h 2760"/>
                  <a:gd name="T8" fmla="*/ 473 w 5512"/>
                  <a:gd name="T9" fmla="*/ 1087 h 2760"/>
                  <a:gd name="T10" fmla="*/ 557 w 5512"/>
                  <a:gd name="T11" fmla="*/ 1441 h 2760"/>
                  <a:gd name="T12" fmla="*/ 839 w 5512"/>
                  <a:gd name="T13" fmla="*/ 1499 h 2760"/>
                  <a:gd name="T14" fmla="*/ 1258 w 5512"/>
                  <a:gd name="T15" fmla="*/ 1349 h 2760"/>
                  <a:gd name="T16" fmla="*/ 1307 w 5512"/>
                  <a:gd name="T17" fmla="*/ 1493 h 2760"/>
                  <a:gd name="T18" fmla="*/ 1621 w 5512"/>
                  <a:gd name="T19" fmla="*/ 1513 h 2760"/>
                  <a:gd name="T20" fmla="*/ 1862 w 5512"/>
                  <a:gd name="T21" fmla="*/ 1865 h 2760"/>
                  <a:gd name="T22" fmla="*/ 1668 w 5512"/>
                  <a:gd name="T23" fmla="*/ 2166 h 2760"/>
                  <a:gd name="T24" fmla="*/ 1308 w 5512"/>
                  <a:gd name="T25" fmla="*/ 2217 h 2760"/>
                  <a:gd name="T26" fmla="*/ 992 w 5512"/>
                  <a:gd name="T27" fmla="*/ 2172 h 2760"/>
                  <a:gd name="T28" fmla="*/ 903 w 5512"/>
                  <a:gd name="T29" fmla="*/ 2244 h 2760"/>
                  <a:gd name="T30" fmla="*/ 1008 w 5512"/>
                  <a:gd name="T31" fmla="*/ 2415 h 2760"/>
                  <a:gd name="T32" fmla="*/ 992 w 5512"/>
                  <a:gd name="T33" fmla="*/ 2538 h 2760"/>
                  <a:gd name="T34" fmla="*/ 1137 w 5512"/>
                  <a:gd name="T35" fmla="*/ 2760 h 2760"/>
                  <a:gd name="T36" fmla="*/ 1661 w 5512"/>
                  <a:gd name="T37" fmla="*/ 2623 h 2760"/>
                  <a:gd name="T38" fmla="*/ 1725 w 5512"/>
                  <a:gd name="T39" fmla="*/ 2492 h 2760"/>
                  <a:gd name="T40" fmla="*/ 1895 w 5512"/>
                  <a:gd name="T41" fmla="*/ 2551 h 2760"/>
                  <a:gd name="T42" fmla="*/ 2338 w 5512"/>
                  <a:gd name="T43" fmla="*/ 2448 h 2760"/>
                  <a:gd name="T44" fmla="*/ 2443 w 5512"/>
                  <a:gd name="T45" fmla="*/ 2714 h 2760"/>
                  <a:gd name="T46" fmla="*/ 2870 w 5512"/>
                  <a:gd name="T47" fmla="*/ 2541 h 2760"/>
                  <a:gd name="T48" fmla="*/ 3264 w 5512"/>
                  <a:gd name="T49" fmla="*/ 2591 h 2760"/>
                  <a:gd name="T50" fmla="*/ 3522 w 5512"/>
                  <a:gd name="T51" fmla="*/ 2427 h 2760"/>
                  <a:gd name="T52" fmla="*/ 3594 w 5512"/>
                  <a:gd name="T53" fmla="*/ 2081 h 2760"/>
                  <a:gd name="T54" fmla="*/ 4013 w 5512"/>
                  <a:gd name="T55" fmla="*/ 2087 h 2760"/>
                  <a:gd name="T56" fmla="*/ 4070 w 5512"/>
                  <a:gd name="T57" fmla="*/ 1924 h 2760"/>
                  <a:gd name="T58" fmla="*/ 4239 w 5512"/>
                  <a:gd name="T59" fmla="*/ 1931 h 2760"/>
                  <a:gd name="T60" fmla="*/ 4465 w 5512"/>
                  <a:gd name="T61" fmla="*/ 2094 h 2760"/>
                  <a:gd name="T62" fmla="*/ 4836 w 5512"/>
                  <a:gd name="T63" fmla="*/ 1814 h 2760"/>
                  <a:gd name="T64" fmla="*/ 5225 w 5512"/>
                  <a:gd name="T65" fmla="*/ 1785 h 2760"/>
                  <a:gd name="T66" fmla="*/ 5367 w 5512"/>
                  <a:gd name="T67" fmla="*/ 1571 h 2760"/>
                  <a:gd name="T68" fmla="*/ 5512 w 5512"/>
                  <a:gd name="T69" fmla="*/ 1585 h 276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146" name="Freeform 8">
                <a:extLst>
                  <a:ext uri="{FF2B5EF4-FFF2-40B4-BE49-F238E27FC236}">
                    <a16:creationId xmlns:a16="http://schemas.microsoft.com/office/drawing/2014/main" id="{085D3109-2EBC-44B9-8CC3-04A32545CEF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>
                  <a:gd name="T0" fmla="*/ 139 w 790"/>
                  <a:gd name="T1" fmla="*/ 0 h 1189"/>
                  <a:gd name="T2" fmla="*/ 210 w 790"/>
                  <a:gd name="T3" fmla="*/ 233 h 1189"/>
                  <a:gd name="T4" fmla="*/ 159 w 790"/>
                  <a:gd name="T5" fmla="*/ 643 h 1189"/>
                  <a:gd name="T6" fmla="*/ 454 w 790"/>
                  <a:gd name="T7" fmla="*/ 771 h 1189"/>
                  <a:gd name="T8" fmla="*/ 605 w 790"/>
                  <a:gd name="T9" fmla="*/ 1046 h 1189"/>
                  <a:gd name="T10" fmla="*/ 790 w 790"/>
                  <a:gd name="T11" fmla="*/ 1189 h 1189"/>
                  <a:gd name="T12" fmla="*/ 540 w 790"/>
                  <a:gd name="T13" fmla="*/ 1111 h 1189"/>
                  <a:gd name="T14" fmla="*/ 363 w 790"/>
                  <a:gd name="T15" fmla="*/ 883 h 1189"/>
                  <a:gd name="T16" fmla="*/ 139 w 790"/>
                  <a:gd name="T17" fmla="*/ 852 h 1189"/>
                  <a:gd name="T18" fmla="*/ 0 w 790"/>
                  <a:gd name="T19" fmla="*/ 499 h 1189"/>
                  <a:gd name="T20" fmla="*/ 48 w 790"/>
                  <a:gd name="T21" fmla="*/ 209 h 118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147" name="Freeform 9">
                <a:extLst>
                  <a:ext uri="{FF2B5EF4-FFF2-40B4-BE49-F238E27FC236}">
                    <a16:creationId xmlns:a16="http://schemas.microsoft.com/office/drawing/2014/main" id="{5529410D-A3BD-4C7E-82E6-789040C37D2D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>
                  <a:gd name="T0" fmla="*/ 0 w 579"/>
                  <a:gd name="T1" fmla="*/ 0 h 1117"/>
                  <a:gd name="T2" fmla="*/ 128 w 579"/>
                  <a:gd name="T3" fmla="*/ 328 h 1117"/>
                  <a:gd name="T4" fmla="*/ 9 w 579"/>
                  <a:gd name="T5" fmla="*/ 659 h 1117"/>
                  <a:gd name="T6" fmla="*/ 40 w 579"/>
                  <a:gd name="T7" fmla="*/ 763 h 1117"/>
                  <a:gd name="T8" fmla="*/ 234 w 579"/>
                  <a:gd name="T9" fmla="*/ 739 h 1117"/>
                  <a:gd name="T10" fmla="*/ 344 w 579"/>
                  <a:gd name="T11" fmla="*/ 1055 h 1117"/>
                  <a:gd name="T12" fmla="*/ 579 w 579"/>
                  <a:gd name="T13" fmla="*/ 1117 h 11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148" name="Freeform 10">
                <a:extLst>
                  <a:ext uri="{FF2B5EF4-FFF2-40B4-BE49-F238E27FC236}">
                    <a16:creationId xmlns:a16="http://schemas.microsoft.com/office/drawing/2014/main" id="{DDFACF91-D27F-4D00-AD88-AB1D590491F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>
                  <a:gd name="T0" fmla="*/ 1118 w 2471"/>
                  <a:gd name="T1" fmla="*/ 0 h 2396"/>
                  <a:gd name="T2" fmla="*/ 1179 w 2471"/>
                  <a:gd name="T3" fmla="*/ 225 h 2396"/>
                  <a:gd name="T4" fmla="*/ 1393 w 2471"/>
                  <a:gd name="T5" fmla="*/ 339 h 2396"/>
                  <a:gd name="T6" fmla="*/ 1404 w 2471"/>
                  <a:gd name="T7" fmla="*/ 548 h 2396"/>
                  <a:gd name="T8" fmla="*/ 1342 w 2471"/>
                  <a:gd name="T9" fmla="*/ 732 h 2396"/>
                  <a:gd name="T10" fmla="*/ 1434 w 2471"/>
                  <a:gd name="T11" fmla="*/ 925 h 2396"/>
                  <a:gd name="T12" fmla="*/ 1455 w 2471"/>
                  <a:gd name="T13" fmla="*/ 1109 h 2396"/>
                  <a:gd name="T14" fmla="*/ 1311 w 2471"/>
                  <a:gd name="T15" fmla="*/ 1142 h 2396"/>
                  <a:gd name="T16" fmla="*/ 926 w 2471"/>
                  <a:gd name="T17" fmla="*/ 1384 h 2396"/>
                  <a:gd name="T18" fmla="*/ 975 w 2471"/>
                  <a:gd name="T19" fmla="*/ 1456 h 2396"/>
                  <a:gd name="T20" fmla="*/ 956 w 2471"/>
                  <a:gd name="T21" fmla="*/ 1624 h 2396"/>
                  <a:gd name="T22" fmla="*/ 782 w 2471"/>
                  <a:gd name="T23" fmla="*/ 1817 h 2396"/>
                  <a:gd name="T24" fmla="*/ 539 w 2471"/>
                  <a:gd name="T25" fmla="*/ 1978 h 2396"/>
                  <a:gd name="T26" fmla="*/ 152 w 2471"/>
                  <a:gd name="T27" fmla="*/ 2026 h 2396"/>
                  <a:gd name="T28" fmla="*/ 19 w 2471"/>
                  <a:gd name="T29" fmla="*/ 2251 h 2396"/>
                  <a:gd name="T30" fmla="*/ 0 w 2471"/>
                  <a:gd name="T31" fmla="*/ 2396 h 2396"/>
                  <a:gd name="T32" fmla="*/ 213 w 2471"/>
                  <a:gd name="T33" fmla="*/ 2179 h 2396"/>
                  <a:gd name="T34" fmla="*/ 629 w 2471"/>
                  <a:gd name="T35" fmla="*/ 2090 h 2396"/>
                  <a:gd name="T36" fmla="*/ 894 w 2471"/>
                  <a:gd name="T37" fmla="*/ 1906 h 2396"/>
                  <a:gd name="T38" fmla="*/ 1230 w 2471"/>
                  <a:gd name="T39" fmla="*/ 1986 h 2396"/>
                  <a:gd name="T40" fmla="*/ 1668 w 2471"/>
                  <a:gd name="T41" fmla="*/ 1906 h 2396"/>
                  <a:gd name="T42" fmla="*/ 1983 w 2471"/>
                  <a:gd name="T43" fmla="*/ 1745 h 2396"/>
                  <a:gd name="T44" fmla="*/ 2014 w 2471"/>
                  <a:gd name="T45" fmla="*/ 1600 h 2396"/>
                  <a:gd name="T46" fmla="*/ 2237 w 2471"/>
                  <a:gd name="T47" fmla="*/ 1496 h 2396"/>
                  <a:gd name="T48" fmla="*/ 2359 w 2471"/>
                  <a:gd name="T49" fmla="*/ 1552 h 2396"/>
                  <a:gd name="T50" fmla="*/ 2471 w 2471"/>
                  <a:gd name="T51" fmla="*/ 1479 h 239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149" name="Freeform 11">
                <a:extLst>
                  <a:ext uri="{FF2B5EF4-FFF2-40B4-BE49-F238E27FC236}">
                    <a16:creationId xmlns:a16="http://schemas.microsoft.com/office/drawing/2014/main" id="{EA71CC2A-6428-4D3B-BC08-0A0EB43C432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>
                  <a:gd name="T0" fmla="*/ 620 w 1399"/>
                  <a:gd name="T1" fmla="*/ 155 h 1349"/>
                  <a:gd name="T2" fmla="*/ 421 w 1399"/>
                  <a:gd name="T3" fmla="*/ 155 h 1349"/>
                  <a:gd name="T4" fmla="*/ 205 w 1399"/>
                  <a:gd name="T5" fmla="*/ 507 h 1349"/>
                  <a:gd name="T6" fmla="*/ 0 w 1399"/>
                  <a:gd name="T7" fmla="*/ 673 h 1349"/>
                  <a:gd name="T8" fmla="*/ 487 w 1399"/>
                  <a:gd name="T9" fmla="*/ 783 h 1349"/>
                  <a:gd name="T10" fmla="*/ 425 w 1399"/>
                  <a:gd name="T11" fmla="*/ 1009 h 1349"/>
                  <a:gd name="T12" fmla="*/ 617 w 1399"/>
                  <a:gd name="T13" fmla="*/ 1086 h 1349"/>
                  <a:gd name="T14" fmla="*/ 498 w 1399"/>
                  <a:gd name="T15" fmla="*/ 1349 h 1349"/>
                  <a:gd name="T16" fmla="*/ 961 w 1399"/>
                  <a:gd name="T17" fmla="*/ 1035 h 1349"/>
                  <a:gd name="T18" fmla="*/ 926 w 1399"/>
                  <a:gd name="T19" fmla="*/ 776 h 1349"/>
                  <a:gd name="T20" fmla="*/ 1181 w 1399"/>
                  <a:gd name="T21" fmla="*/ 749 h 1349"/>
                  <a:gd name="T22" fmla="*/ 1399 w 1399"/>
                  <a:gd name="T23" fmla="*/ 601 h 1349"/>
                  <a:gd name="T24" fmla="*/ 1315 w 1399"/>
                  <a:gd name="T25" fmla="*/ 416 h 1349"/>
                  <a:gd name="T26" fmla="*/ 1341 w 1399"/>
                  <a:gd name="T27" fmla="*/ 196 h 1349"/>
                  <a:gd name="T28" fmla="*/ 1171 w 1399"/>
                  <a:gd name="T29" fmla="*/ 164 h 1349"/>
                  <a:gd name="T30" fmla="*/ 928 w 1399"/>
                  <a:gd name="T31" fmla="*/ 0 h 1349"/>
                  <a:gd name="T32" fmla="*/ 620 w 1399"/>
                  <a:gd name="T33" fmla="*/ 155 h 13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150" name="Freeform 12">
                <a:extLst>
                  <a:ext uri="{FF2B5EF4-FFF2-40B4-BE49-F238E27FC236}">
                    <a16:creationId xmlns:a16="http://schemas.microsoft.com/office/drawing/2014/main" id="{82439E0A-9489-4BAA-BD8B-238E3CED29A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>
                  <a:gd name="T0" fmla="*/ 719 w 1256"/>
                  <a:gd name="T1" fmla="*/ 183 h 810"/>
                  <a:gd name="T2" fmla="*/ 760 w 1256"/>
                  <a:gd name="T3" fmla="*/ 33 h 810"/>
                  <a:gd name="T4" fmla="*/ 884 w 1256"/>
                  <a:gd name="T5" fmla="*/ 0 h 810"/>
                  <a:gd name="T6" fmla="*/ 983 w 1256"/>
                  <a:gd name="T7" fmla="*/ 78 h 810"/>
                  <a:gd name="T8" fmla="*/ 1082 w 1256"/>
                  <a:gd name="T9" fmla="*/ 248 h 810"/>
                  <a:gd name="T10" fmla="*/ 1256 w 1256"/>
                  <a:gd name="T11" fmla="*/ 229 h 810"/>
                  <a:gd name="T12" fmla="*/ 1248 w 1256"/>
                  <a:gd name="T13" fmla="*/ 359 h 810"/>
                  <a:gd name="T14" fmla="*/ 1016 w 1256"/>
                  <a:gd name="T15" fmla="*/ 431 h 810"/>
                  <a:gd name="T16" fmla="*/ 879 w 1256"/>
                  <a:gd name="T17" fmla="*/ 417 h 810"/>
                  <a:gd name="T18" fmla="*/ 719 w 1256"/>
                  <a:gd name="T19" fmla="*/ 481 h 810"/>
                  <a:gd name="T20" fmla="*/ 591 w 1256"/>
                  <a:gd name="T21" fmla="*/ 633 h 810"/>
                  <a:gd name="T22" fmla="*/ 423 w 1256"/>
                  <a:gd name="T23" fmla="*/ 537 h 810"/>
                  <a:gd name="T24" fmla="*/ 256 w 1256"/>
                  <a:gd name="T25" fmla="*/ 810 h 810"/>
                  <a:gd name="T26" fmla="*/ 66 w 1256"/>
                  <a:gd name="T27" fmla="*/ 764 h 810"/>
                  <a:gd name="T28" fmla="*/ 0 w 1256"/>
                  <a:gd name="T29" fmla="*/ 601 h 810"/>
                  <a:gd name="T30" fmla="*/ 157 w 1256"/>
                  <a:gd name="T31" fmla="*/ 483 h 810"/>
                  <a:gd name="T32" fmla="*/ 248 w 1256"/>
                  <a:gd name="T33" fmla="*/ 281 h 810"/>
                  <a:gd name="T34" fmla="*/ 438 w 1256"/>
                  <a:gd name="T35" fmla="*/ 150 h 810"/>
                  <a:gd name="T36" fmla="*/ 719 w 1256"/>
                  <a:gd name="T37" fmla="*/ 189 h 81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151" name="Freeform 13">
                <a:extLst>
                  <a:ext uri="{FF2B5EF4-FFF2-40B4-BE49-F238E27FC236}">
                    <a16:creationId xmlns:a16="http://schemas.microsoft.com/office/drawing/2014/main" id="{6B39CDBE-4514-4D4D-861E-A783FB67C79D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>
                  <a:gd name="T0" fmla="*/ 2838 w 2848"/>
                  <a:gd name="T1" fmla="*/ 16 h 788"/>
                  <a:gd name="T2" fmla="*/ 2493 w 2848"/>
                  <a:gd name="T3" fmla="*/ 0 h 788"/>
                  <a:gd name="T4" fmla="*/ 2278 w 2848"/>
                  <a:gd name="T5" fmla="*/ 81 h 788"/>
                  <a:gd name="T6" fmla="*/ 1936 w 2848"/>
                  <a:gd name="T7" fmla="*/ 44 h 788"/>
                  <a:gd name="T8" fmla="*/ 1739 w 2848"/>
                  <a:gd name="T9" fmla="*/ 354 h 788"/>
                  <a:gd name="T10" fmla="*/ 1600 w 2848"/>
                  <a:gd name="T11" fmla="*/ 212 h 788"/>
                  <a:gd name="T12" fmla="*/ 1352 w 2848"/>
                  <a:gd name="T13" fmla="*/ 308 h 788"/>
                  <a:gd name="T14" fmla="*/ 1445 w 2848"/>
                  <a:gd name="T15" fmla="*/ 515 h 788"/>
                  <a:gd name="T16" fmla="*/ 1072 w 2848"/>
                  <a:gd name="T17" fmla="*/ 412 h 788"/>
                  <a:gd name="T18" fmla="*/ 888 w 2848"/>
                  <a:gd name="T19" fmla="*/ 540 h 788"/>
                  <a:gd name="T20" fmla="*/ 0 w 2848"/>
                  <a:gd name="T21" fmla="*/ 660 h 788"/>
                  <a:gd name="T22" fmla="*/ 288 w 2848"/>
                  <a:gd name="T23" fmla="*/ 788 h 788"/>
                  <a:gd name="T24" fmla="*/ 1040 w 2848"/>
                  <a:gd name="T25" fmla="*/ 676 h 788"/>
                  <a:gd name="T26" fmla="*/ 1272 w 2848"/>
                  <a:gd name="T27" fmla="*/ 748 h 788"/>
                  <a:gd name="T28" fmla="*/ 2096 w 2848"/>
                  <a:gd name="T29" fmla="*/ 691 h 788"/>
                  <a:gd name="T30" fmla="*/ 2320 w 2848"/>
                  <a:gd name="T31" fmla="*/ 748 h 788"/>
                  <a:gd name="T32" fmla="*/ 2456 w 2848"/>
                  <a:gd name="T33" fmla="*/ 596 h 788"/>
                  <a:gd name="T34" fmla="*/ 2712 w 2848"/>
                  <a:gd name="T35" fmla="*/ 716 h 788"/>
                  <a:gd name="T36" fmla="*/ 2716 w 2848"/>
                  <a:gd name="T37" fmla="*/ 339 h 788"/>
                  <a:gd name="T38" fmla="*/ 2848 w 2848"/>
                  <a:gd name="T39" fmla="*/ 258 h 78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152" name="Freeform 14">
                <a:extLst>
                  <a:ext uri="{FF2B5EF4-FFF2-40B4-BE49-F238E27FC236}">
                    <a16:creationId xmlns:a16="http://schemas.microsoft.com/office/drawing/2014/main" id="{9BAD1718-3B12-4E20-A0F9-2C55EDF7F1D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>
                  <a:gd name="T0" fmla="*/ 0 w 319"/>
                  <a:gd name="T1" fmla="*/ 0 h 854"/>
                  <a:gd name="T2" fmla="*/ 106 w 319"/>
                  <a:gd name="T3" fmla="*/ 313 h 854"/>
                  <a:gd name="T4" fmla="*/ 106 w 319"/>
                  <a:gd name="T5" fmla="*/ 634 h 854"/>
                  <a:gd name="T6" fmla="*/ 268 w 319"/>
                  <a:gd name="T7" fmla="*/ 854 h 854"/>
                  <a:gd name="T8" fmla="*/ 278 w 319"/>
                  <a:gd name="T9" fmla="*/ 577 h 854"/>
                  <a:gd name="T10" fmla="*/ 238 w 319"/>
                  <a:gd name="T11" fmla="*/ 400 h 854"/>
                  <a:gd name="T12" fmla="*/ 319 w 319"/>
                  <a:gd name="T13" fmla="*/ 240 h 85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153" name="Freeform 15">
                <a:extLst>
                  <a:ext uri="{FF2B5EF4-FFF2-40B4-BE49-F238E27FC236}">
                    <a16:creationId xmlns:a16="http://schemas.microsoft.com/office/drawing/2014/main" id="{FB6C5F8D-9CFC-4A04-BDBB-B2D605C2C5AB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>
                  <a:gd name="T0" fmla="*/ 504 w 646"/>
                  <a:gd name="T1" fmla="*/ 0 h 392"/>
                  <a:gd name="T2" fmla="*/ 320 w 646"/>
                  <a:gd name="T3" fmla="*/ 61 h 392"/>
                  <a:gd name="T4" fmla="*/ 238 w 646"/>
                  <a:gd name="T5" fmla="*/ 109 h 392"/>
                  <a:gd name="T6" fmla="*/ 144 w 646"/>
                  <a:gd name="T7" fmla="*/ 216 h 392"/>
                  <a:gd name="T8" fmla="*/ 0 w 646"/>
                  <a:gd name="T9" fmla="*/ 392 h 392"/>
                  <a:gd name="T10" fmla="*/ 360 w 646"/>
                  <a:gd name="T11" fmla="*/ 263 h 392"/>
                  <a:gd name="T12" fmla="*/ 432 w 646"/>
                  <a:gd name="T13" fmla="*/ 182 h 392"/>
                  <a:gd name="T14" fmla="*/ 646 w 646"/>
                  <a:gd name="T15" fmla="*/ 142 h 392"/>
                  <a:gd name="T16" fmla="*/ 504 w 646"/>
                  <a:gd name="T17" fmla="*/ 0 h 39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154" name="Freeform 16">
                <a:extLst>
                  <a:ext uri="{FF2B5EF4-FFF2-40B4-BE49-F238E27FC236}">
                    <a16:creationId xmlns:a16="http://schemas.microsoft.com/office/drawing/2014/main" id="{A85A320B-3395-4645-A20F-50FD55303E06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>
                  <a:gd name="T0" fmla="*/ 0 w 2736"/>
                  <a:gd name="T1" fmla="*/ 0 h 1920"/>
                  <a:gd name="T2" fmla="*/ 96 w 2736"/>
                  <a:gd name="T3" fmla="*/ 336 h 1920"/>
                  <a:gd name="T4" fmla="*/ 384 w 2736"/>
                  <a:gd name="T5" fmla="*/ 384 h 1920"/>
                  <a:gd name="T6" fmla="*/ 576 w 2736"/>
                  <a:gd name="T7" fmla="*/ 720 h 1920"/>
                  <a:gd name="T8" fmla="*/ 528 w 2736"/>
                  <a:gd name="T9" fmla="*/ 960 h 1920"/>
                  <a:gd name="T10" fmla="*/ 672 w 2736"/>
                  <a:gd name="T11" fmla="*/ 1104 h 1920"/>
                  <a:gd name="T12" fmla="*/ 576 w 2736"/>
                  <a:gd name="T13" fmla="*/ 1392 h 1920"/>
                  <a:gd name="T14" fmla="*/ 624 w 2736"/>
                  <a:gd name="T15" fmla="*/ 1632 h 1920"/>
                  <a:gd name="T16" fmla="*/ 1488 w 2736"/>
                  <a:gd name="T17" fmla="*/ 1872 h 1920"/>
                  <a:gd name="T18" fmla="*/ 1680 w 2736"/>
                  <a:gd name="T19" fmla="*/ 1728 h 1920"/>
                  <a:gd name="T20" fmla="*/ 2208 w 2736"/>
                  <a:gd name="T21" fmla="*/ 1728 h 1920"/>
                  <a:gd name="T22" fmla="*/ 2304 w 2736"/>
                  <a:gd name="T23" fmla="*/ 1632 h 1920"/>
                  <a:gd name="T24" fmla="*/ 2736 w 2736"/>
                  <a:gd name="T25" fmla="*/ 1872 h 1920"/>
                  <a:gd name="T26" fmla="*/ 2640 w 2736"/>
                  <a:gd name="T27" fmla="*/ 1920 h 1920"/>
                  <a:gd name="T28" fmla="*/ 2304 w 2736"/>
                  <a:gd name="T29" fmla="*/ 1824 h 1920"/>
                  <a:gd name="T30" fmla="*/ 2160 w 2736"/>
                  <a:gd name="T31" fmla="*/ 1872 h 1920"/>
                  <a:gd name="T32" fmla="*/ 1632 w 2736"/>
                  <a:gd name="T33" fmla="*/ 1920 h 1920"/>
                  <a:gd name="T34" fmla="*/ 1440 w 2736"/>
                  <a:gd name="T35" fmla="*/ 1920 h 1920"/>
                  <a:gd name="T36" fmla="*/ 480 w 2736"/>
                  <a:gd name="T37" fmla="*/ 1824 h 1920"/>
                  <a:gd name="T38" fmla="*/ 192 w 2736"/>
                  <a:gd name="T39" fmla="*/ 1872 h 1920"/>
                  <a:gd name="T40" fmla="*/ 96 w 2736"/>
                  <a:gd name="T41" fmla="*/ 1680 h 1920"/>
                  <a:gd name="T42" fmla="*/ 288 w 2736"/>
                  <a:gd name="T43" fmla="*/ 1440 h 1920"/>
                  <a:gd name="T44" fmla="*/ 336 w 2736"/>
                  <a:gd name="T45" fmla="*/ 1104 h 1920"/>
                  <a:gd name="T46" fmla="*/ 144 w 2736"/>
                  <a:gd name="T47" fmla="*/ 864 h 1920"/>
                  <a:gd name="T48" fmla="*/ 240 w 2736"/>
                  <a:gd name="T49" fmla="*/ 624 h 1920"/>
                  <a:gd name="T50" fmla="*/ 48 w 2736"/>
                  <a:gd name="T51" fmla="*/ 528 h 1920"/>
                  <a:gd name="T52" fmla="*/ 0 w 2736"/>
                  <a:gd name="T53" fmla="*/ 0 h 192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r-HR"/>
              </a:p>
            </p:txBody>
          </p:sp>
        </p:grpSp>
        <p:grpSp>
          <p:nvGrpSpPr>
            <p:cNvPr id="6" name="Group 17">
              <a:extLst>
                <a:ext uri="{FF2B5EF4-FFF2-40B4-BE49-F238E27FC236}">
                  <a16:creationId xmlns:a16="http://schemas.microsoft.com/office/drawing/2014/main" id="{A665AC60-A877-4B39-87C0-AF378DE986D1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7" name="Rectangle 18">
                <a:extLst>
                  <a:ext uri="{FF2B5EF4-FFF2-40B4-BE49-F238E27FC236}">
                    <a16:creationId xmlns:a16="http://schemas.microsoft.com/office/drawing/2014/main" id="{F87E0829-CC29-4A1F-9B41-EC591B33CFE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defRPr/>
                </a:pPr>
                <a:endParaRPr lang="sr-Latn-RS" altLang="sr-Latn-RS"/>
              </a:p>
            </p:txBody>
          </p:sp>
          <p:sp>
            <p:nvSpPr>
              <p:cNvPr id="8" name="Rectangle 19">
                <a:extLst>
                  <a:ext uri="{FF2B5EF4-FFF2-40B4-BE49-F238E27FC236}">
                    <a16:creationId xmlns:a16="http://schemas.microsoft.com/office/drawing/2014/main" id="{41686307-AD60-4990-801C-F33FAE40478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defRPr/>
                </a:pPr>
                <a:endParaRPr lang="sr-Latn-RS" altLang="sr-Latn-RS"/>
              </a:p>
            </p:txBody>
          </p:sp>
          <p:sp>
            <p:nvSpPr>
              <p:cNvPr id="9" name="Rectangle 20">
                <a:extLst>
                  <a:ext uri="{FF2B5EF4-FFF2-40B4-BE49-F238E27FC236}">
                    <a16:creationId xmlns:a16="http://schemas.microsoft.com/office/drawing/2014/main" id="{6D35F385-3DDA-4ADD-BDC8-03A911C600E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defRPr/>
                </a:pPr>
                <a:endParaRPr lang="sr-Latn-RS" altLang="sr-Latn-RS"/>
              </a:p>
            </p:txBody>
          </p:sp>
          <p:sp>
            <p:nvSpPr>
              <p:cNvPr id="10" name="Rectangle 21">
                <a:extLst>
                  <a:ext uri="{FF2B5EF4-FFF2-40B4-BE49-F238E27FC236}">
                    <a16:creationId xmlns:a16="http://schemas.microsoft.com/office/drawing/2014/main" id="{FD3597A3-EB33-4BAD-B1E0-D7DDFD015B9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defRPr/>
                </a:pPr>
                <a:endParaRPr lang="sr-Latn-RS" altLang="sr-Latn-RS"/>
              </a:p>
            </p:txBody>
          </p:sp>
          <p:sp>
            <p:nvSpPr>
              <p:cNvPr id="11" name="Rectangle 22">
                <a:extLst>
                  <a:ext uri="{FF2B5EF4-FFF2-40B4-BE49-F238E27FC236}">
                    <a16:creationId xmlns:a16="http://schemas.microsoft.com/office/drawing/2014/main" id="{E913D866-E733-4CE5-92AE-FFEEF986BE1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defRPr/>
                </a:pPr>
                <a:endParaRPr lang="sr-Latn-RS" altLang="sr-Latn-RS"/>
              </a:p>
            </p:txBody>
          </p:sp>
          <p:sp>
            <p:nvSpPr>
              <p:cNvPr id="12" name="Rectangle 23">
                <a:extLst>
                  <a:ext uri="{FF2B5EF4-FFF2-40B4-BE49-F238E27FC236}">
                    <a16:creationId xmlns:a16="http://schemas.microsoft.com/office/drawing/2014/main" id="{22CE4B5C-D432-4EEC-9167-5F6A4C3BE57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defRPr/>
                </a:pPr>
                <a:endParaRPr lang="sr-Latn-RS" altLang="sr-Latn-RS"/>
              </a:p>
            </p:txBody>
          </p:sp>
          <p:sp>
            <p:nvSpPr>
              <p:cNvPr id="13" name="Rectangle 24">
                <a:extLst>
                  <a:ext uri="{FF2B5EF4-FFF2-40B4-BE49-F238E27FC236}">
                    <a16:creationId xmlns:a16="http://schemas.microsoft.com/office/drawing/2014/main" id="{22C59965-5E9C-4ABB-A9E0-C3AD56E8110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defRPr/>
                </a:pPr>
                <a:endParaRPr lang="sr-Latn-RS" altLang="sr-Latn-RS"/>
              </a:p>
            </p:txBody>
          </p:sp>
          <p:sp>
            <p:nvSpPr>
              <p:cNvPr id="14" name="Rectangle 25">
                <a:extLst>
                  <a:ext uri="{FF2B5EF4-FFF2-40B4-BE49-F238E27FC236}">
                    <a16:creationId xmlns:a16="http://schemas.microsoft.com/office/drawing/2014/main" id="{F04003E5-F30B-4E24-8BAD-E941E3185FC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defRPr/>
                </a:pPr>
                <a:endParaRPr lang="sr-Latn-RS" altLang="sr-Latn-RS"/>
              </a:p>
            </p:txBody>
          </p:sp>
          <p:sp>
            <p:nvSpPr>
              <p:cNvPr id="15" name="Rectangle 26">
                <a:extLst>
                  <a:ext uri="{FF2B5EF4-FFF2-40B4-BE49-F238E27FC236}">
                    <a16:creationId xmlns:a16="http://schemas.microsoft.com/office/drawing/2014/main" id="{CDF4A462-2977-4C06-A553-FA7E22931AB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defRPr/>
                </a:pPr>
                <a:endParaRPr lang="sr-Latn-RS" altLang="sr-Latn-RS"/>
              </a:p>
            </p:txBody>
          </p:sp>
          <p:sp>
            <p:nvSpPr>
              <p:cNvPr id="16" name="Rectangle 27">
                <a:extLst>
                  <a:ext uri="{FF2B5EF4-FFF2-40B4-BE49-F238E27FC236}">
                    <a16:creationId xmlns:a16="http://schemas.microsoft.com/office/drawing/2014/main" id="{95FC3FEE-2A83-47D2-BD6A-6C1DF0DC584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defRPr/>
                </a:pPr>
                <a:endParaRPr lang="sr-Latn-RS" altLang="sr-Latn-RS"/>
              </a:p>
            </p:txBody>
          </p:sp>
          <p:sp>
            <p:nvSpPr>
              <p:cNvPr id="17" name="Rectangle 28">
                <a:extLst>
                  <a:ext uri="{FF2B5EF4-FFF2-40B4-BE49-F238E27FC236}">
                    <a16:creationId xmlns:a16="http://schemas.microsoft.com/office/drawing/2014/main" id="{56027B28-EE81-4A39-B278-F16A580BE8E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defRPr/>
                </a:pPr>
                <a:endParaRPr lang="sr-Latn-RS" altLang="sr-Latn-RS"/>
              </a:p>
            </p:txBody>
          </p:sp>
          <p:sp>
            <p:nvSpPr>
              <p:cNvPr id="18" name="Rectangle 29">
                <a:extLst>
                  <a:ext uri="{FF2B5EF4-FFF2-40B4-BE49-F238E27FC236}">
                    <a16:creationId xmlns:a16="http://schemas.microsoft.com/office/drawing/2014/main" id="{D4042E86-8D03-451B-9A73-0B187305B4B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defRPr/>
                </a:pPr>
                <a:endParaRPr lang="sr-Latn-RS" altLang="sr-Latn-RS"/>
              </a:p>
            </p:txBody>
          </p:sp>
          <p:sp>
            <p:nvSpPr>
              <p:cNvPr id="19" name="Rectangle 30">
                <a:extLst>
                  <a:ext uri="{FF2B5EF4-FFF2-40B4-BE49-F238E27FC236}">
                    <a16:creationId xmlns:a16="http://schemas.microsoft.com/office/drawing/2014/main" id="{6AB5B24D-9EA2-4DAC-92FC-0AB2F56ED58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defRPr/>
                </a:pPr>
                <a:endParaRPr lang="sr-Latn-RS" altLang="sr-Latn-RS"/>
              </a:p>
            </p:txBody>
          </p:sp>
          <p:sp>
            <p:nvSpPr>
              <p:cNvPr id="20" name="Rectangle 31">
                <a:extLst>
                  <a:ext uri="{FF2B5EF4-FFF2-40B4-BE49-F238E27FC236}">
                    <a16:creationId xmlns:a16="http://schemas.microsoft.com/office/drawing/2014/main" id="{6F86A6BF-05E5-4615-A0F2-DC336101E66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defRPr/>
                </a:pPr>
                <a:endParaRPr lang="sr-Latn-RS" altLang="sr-Latn-RS"/>
              </a:p>
            </p:txBody>
          </p:sp>
          <p:sp>
            <p:nvSpPr>
              <p:cNvPr id="21" name="Rectangle 32">
                <a:extLst>
                  <a:ext uri="{FF2B5EF4-FFF2-40B4-BE49-F238E27FC236}">
                    <a16:creationId xmlns:a16="http://schemas.microsoft.com/office/drawing/2014/main" id="{71E330F1-901A-4E97-9036-51DC3E5291B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defRPr/>
                </a:pPr>
                <a:endParaRPr lang="sr-Latn-RS" altLang="sr-Latn-RS"/>
              </a:p>
            </p:txBody>
          </p:sp>
          <p:sp>
            <p:nvSpPr>
              <p:cNvPr id="22" name="Rectangle 33">
                <a:extLst>
                  <a:ext uri="{FF2B5EF4-FFF2-40B4-BE49-F238E27FC236}">
                    <a16:creationId xmlns:a16="http://schemas.microsoft.com/office/drawing/2014/main" id="{E8A8279E-EB93-4369-A22D-5691B118248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defRPr/>
                </a:pPr>
                <a:endParaRPr lang="sr-Latn-RS" altLang="sr-Latn-RS"/>
              </a:p>
            </p:txBody>
          </p:sp>
          <p:sp>
            <p:nvSpPr>
              <p:cNvPr id="23" name="Rectangle 34">
                <a:extLst>
                  <a:ext uri="{FF2B5EF4-FFF2-40B4-BE49-F238E27FC236}">
                    <a16:creationId xmlns:a16="http://schemas.microsoft.com/office/drawing/2014/main" id="{E5836AC2-C01F-4F24-822E-1A25DAB5FC0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defRPr/>
                </a:pPr>
                <a:endParaRPr lang="sr-Latn-RS" altLang="sr-Latn-RS"/>
              </a:p>
            </p:txBody>
          </p:sp>
          <p:sp>
            <p:nvSpPr>
              <p:cNvPr id="24" name="Rectangle 35">
                <a:extLst>
                  <a:ext uri="{FF2B5EF4-FFF2-40B4-BE49-F238E27FC236}">
                    <a16:creationId xmlns:a16="http://schemas.microsoft.com/office/drawing/2014/main" id="{4ACC3ACC-86ED-463E-AB33-EB2743C61F1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defRPr/>
                </a:pPr>
                <a:endParaRPr lang="sr-Latn-RS" altLang="sr-Latn-RS"/>
              </a:p>
            </p:txBody>
          </p:sp>
          <p:sp>
            <p:nvSpPr>
              <p:cNvPr id="25" name="Rectangle 36">
                <a:extLst>
                  <a:ext uri="{FF2B5EF4-FFF2-40B4-BE49-F238E27FC236}">
                    <a16:creationId xmlns:a16="http://schemas.microsoft.com/office/drawing/2014/main" id="{AC2FAB20-0E12-47DC-BA89-1FDA0FB1915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defRPr/>
                </a:pPr>
                <a:endParaRPr lang="sr-Latn-RS" altLang="sr-Latn-RS"/>
              </a:p>
            </p:txBody>
          </p:sp>
          <p:sp>
            <p:nvSpPr>
              <p:cNvPr id="26" name="Rectangle 37">
                <a:extLst>
                  <a:ext uri="{FF2B5EF4-FFF2-40B4-BE49-F238E27FC236}">
                    <a16:creationId xmlns:a16="http://schemas.microsoft.com/office/drawing/2014/main" id="{A3884091-1FD5-45E2-9656-A635436C695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defRPr/>
                </a:pPr>
                <a:endParaRPr lang="sr-Latn-RS" altLang="sr-Latn-RS"/>
              </a:p>
            </p:txBody>
          </p:sp>
          <p:sp>
            <p:nvSpPr>
              <p:cNvPr id="27" name="Rectangle 38">
                <a:extLst>
                  <a:ext uri="{FF2B5EF4-FFF2-40B4-BE49-F238E27FC236}">
                    <a16:creationId xmlns:a16="http://schemas.microsoft.com/office/drawing/2014/main" id="{A10B7CEF-0D99-4B4F-9850-537C1CD0176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defRPr/>
                </a:pPr>
                <a:endParaRPr lang="sr-Latn-RS" altLang="sr-Latn-RS"/>
              </a:p>
            </p:txBody>
          </p:sp>
          <p:sp>
            <p:nvSpPr>
              <p:cNvPr id="28" name="Rectangle 39">
                <a:extLst>
                  <a:ext uri="{FF2B5EF4-FFF2-40B4-BE49-F238E27FC236}">
                    <a16:creationId xmlns:a16="http://schemas.microsoft.com/office/drawing/2014/main" id="{EF409744-FE5B-4D82-A476-48FC1F34865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defRPr/>
                </a:pPr>
                <a:endParaRPr lang="sr-Latn-RS" altLang="sr-Latn-RS"/>
              </a:p>
            </p:txBody>
          </p:sp>
          <p:sp>
            <p:nvSpPr>
              <p:cNvPr id="29" name="Rectangle 40">
                <a:extLst>
                  <a:ext uri="{FF2B5EF4-FFF2-40B4-BE49-F238E27FC236}">
                    <a16:creationId xmlns:a16="http://schemas.microsoft.com/office/drawing/2014/main" id="{8D0A4C28-1E21-4E30-B67C-F039F0CD477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defRPr/>
                </a:pPr>
                <a:endParaRPr lang="sr-Latn-RS" altLang="sr-Latn-RS"/>
              </a:p>
            </p:txBody>
          </p:sp>
          <p:sp>
            <p:nvSpPr>
              <p:cNvPr id="30" name="Rectangle 41">
                <a:extLst>
                  <a:ext uri="{FF2B5EF4-FFF2-40B4-BE49-F238E27FC236}">
                    <a16:creationId xmlns:a16="http://schemas.microsoft.com/office/drawing/2014/main" id="{DF8FE9CD-7FC2-45FB-919A-1D1FB9FC324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defRPr/>
                </a:pPr>
                <a:endParaRPr lang="sr-Latn-RS" altLang="sr-Latn-RS"/>
              </a:p>
            </p:txBody>
          </p:sp>
          <p:sp>
            <p:nvSpPr>
              <p:cNvPr id="31" name="Rectangle 42">
                <a:extLst>
                  <a:ext uri="{FF2B5EF4-FFF2-40B4-BE49-F238E27FC236}">
                    <a16:creationId xmlns:a16="http://schemas.microsoft.com/office/drawing/2014/main" id="{59A17A42-1E52-4471-841E-5BA6B56ED42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defRPr/>
                </a:pPr>
                <a:endParaRPr lang="sr-Latn-RS" altLang="sr-Latn-RS"/>
              </a:p>
            </p:txBody>
          </p:sp>
          <p:sp>
            <p:nvSpPr>
              <p:cNvPr id="32" name="Rectangle 43">
                <a:extLst>
                  <a:ext uri="{FF2B5EF4-FFF2-40B4-BE49-F238E27FC236}">
                    <a16:creationId xmlns:a16="http://schemas.microsoft.com/office/drawing/2014/main" id="{92054AF0-38ED-4E6D-A4EF-8AEE36154C8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defRPr/>
                </a:pPr>
                <a:endParaRPr lang="sr-Latn-RS" altLang="sr-Latn-RS"/>
              </a:p>
            </p:txBody>
          </p:sp>
          <p:sp>
            <p:nvSpPr>
              <p:cNvPr id="33" name="Rectangle 44">
                <a:extLst>
                  <a:ext uri="{FF2B5EF4-FFF2-40B4-BE49-F238E27FC236}">
                    <a16:creationId xmlns:a16="http://schemas.microsoft.com/office/drawing/2014/main" id="{BA9AEBE8-3422-4E25-84AD-0CE3A8FA1E9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defRPr/>
                </a:pPr>
                <a:endParaRPr lang="sr-Latn-RS" altLang="sr-Latn-RS"/>
              </a:p>
            </p:txBody>
          </p:sp>
          <p:sp>
            <p:nvSpPr>
              <p:cNvPr id="34" name="Rectangle 45">
                <a:extLst>
                  <a:ext uri="{FF2B5EF4-FFF2-40B4-BE49-F238E27FC236}">
                    <a16:creationId xmlns:a16="http://schemas.microsoft.com/office/drawing/2014/main" id="{A1576541-1585-46C3-B280-D43BEDB5D4C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defRPr/>
                </a:pPr>
                <a:endParaRPr lang="sr-Latn-RS" altLang="sr-Latn-RS"/>
              </a:p>
            </p:txBody>
          </p:sp>
          <p:sp>
            <p:nvSpPr>
              <p:cNvPr id="35" name="Rectangle 46">
                <a:extLst>
                  <a:ext uri="{FF2B5EF4-FFF2-40B4-BE49-F238E27FC236}">
                    <a16:creationId xmlns:a16="http://schemas.microsoft.com/office/drawing/2014/main" id="{AA9FD278-0EC9-4A25-A25C-6A8EF2E9E1E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defRPr/>
                </a:pPr>
                <a:endParaRPr lang="sr-Latn-RS" altLang="sr-Latn-RS"/>
              </a:p>
            </p:txBody>
          </p:sp>
          <p:sp>
            <p:nvSpPr>
              <p:cNvPr id="36" name="Rectangle 47">
                <a:extLst>
                  <a:ext uri="{FF2B5EF4-FFF2-40B4-BE49-F238E27FC236}">
                    <a16:creationId xmlns:a16="http://schemas.microsoft.com/office/drawing/2014/main" id="{B817BB3A-DFC2-412F-B3CC-4B713DBA02E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defRPr/>
                </a:pPr>
                <a:endParaRPr lang="sr-Latn-RS" altLang="sr-Latn-RS"/>
              </a:p>
            </p:txBody>
          </p:sp>
          <p:sp>
            <p:nvSpPr>
              <p:cNvPr id="37" name="Rectangle 48">
                <a:extLst>
                  <a:ext uri="{FF2B5EF4-FFF2-40B4-BE49-F238E27FC236}">
                    <a16:creationId xmlns:a16="http://schemas.microsoft.com/office/drawing/2014/main" id="{DAD8A2D2-8B8B-4D55-B4DF-467098660DF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defRPr/>
                </a:pPr>
                <a:endParaRPr lang="sr-Latn-RS" altLang="sr-Latn-RS"/>
              </a:p>
            </p:txBody>
          </p:sp>
          <p:sp>
            <p:nvSpPr>
              <p:cNvPr id="38" name="Rectangle 49">
                <a:extLst>
                  <a:ext uri="{FF2B5EF4-FFF2-40B4-BE49-F238E27FC236}">
                    <a16:creationId xmlns:a16="http://schemas.microsoft.com/office/drawing/2014/main" id="{9B956CB5-1753-447D-AAEE-CF6263DDAF9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defRPr/>
                </a:pPr>
                <a:endParaRPr lang="sr-Latn-RS" altLang="sr-Latn-RS"/>
              </a:p>
            </p:txBody>
          </p:sp>
          <p:sp>
            <p:nvSpPr>
              <p:cNvPr id="39" name="Rectangle 50">
                <a:extLst>
                  <a:ext uri="{FF2B5EF4-FFF2-40B4-BE49-F238E27FC236}">
                    <a16:creationId xmlns:a16="http://schemas.microsoft.com/office/drawing/2014/main" id="{0B569E29-7435-4063-8136-B84366215BE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defRPr/>
                </a:pPr>
                <a:endParaRPr lang="sr-Latn-RS" altLang="sr-Latn-RS"/>
              </a:p>
            </p:txBody>
          </p:sp>
          <p:sp>
            <p:nvSpPr>
              <p:cNvPr id="40" name="Rectangle 51">
                <a:extLst>
                  <a:ext uri="{FF2B5EF4-FFF2-40B4-BE49-F238E27FC236}">
                    <a16:creationId xmlns:a16="http://schemas.microsoft.com/office/drawing/2014/main" id="{21880039-710A-41EE-B938-8A04B51B913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defRPr/>
                </a:pPr>
                <a:endParaRPr lang="sr-Latn-RS" altLang="sr-Latn-RS"/>
              </a:p>
            </p:txBody>
          </p:sp>
          <p:sp>
            <p:nvSpPr>
              <p:cNvPr id="41" name="Rectangle 52">
                <a:extLst>
                  <a:ext uri="{FF2B5EF4-FFF2-40B4-BE49-F238E27FC236}">
                    <a16:creationId xmlns:a16="http://schemas.microsoft.com/office/drawing/2014/main" id="{C0EF4214-63B0-4121-873B-3928122A8C4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defRPr/>
                </a:pPr>
                <a:endParaRPr lang="sr-Latn-RS" altLang="sr-Latn-RS"/>
              </a:p>
            </p:txBody>
          </p:sp>
          <p:sp>
            <p:nvSpPr>
              <p:cNvPr id="42" name="Rectangle 53">
                <a:extLst>
                  <a:ext uri="{FF2B5EF4-FFF2-40B4-BE49-F238E27FC236}">
                    <a16:creationId xmlns:a16="http://schemas.microsoft.com/office/drawing/2014/main" id="{4DE49793-84D7-4B18-B35A-3A666684CDC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defRPr/>
                </a:pPr>
                <a:endParaRPr lang="sr-Latn-RS" altLang="sr-Latn-RS"/>
              </a:p>
            </p:txBody>
          </p:sp>
          <p:sp>
            <p:nvSpPr>
              <p:cNvPr id="43" name="Rectangle 54">
                <a:extLst>
                  <a:ext uri="{FF2B5EF4-FFF2-40B4-BE49-F238E27FC236}">
                    <a16:creationId xmlns:a16="http://schemas.microsoft.com/office/drawing/2014/main" id="{3EDC01D8-4695-49E1-BDFE-E69E3BB41A2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defRPr/>
                </a:pPr>
                <a:endParaRPr lang="sr-Latn-RS" altLang="sr-Latn-RS"/>
              </a:p>
            </p:txBody>
          </p:sp>
          <p:sp>
            <p:nvSpPr>
              <p:cNvPr id="44" name="Rectangle 55">
                <a:extLst>
                  <a:ext uri="{FF2B5EF4-FFF2-40B4-BE49-F238E27FC236}">
                    <a16:creationId xmlns:a16="http://schemas.microsoft.com/office/drawing/2014/main" id="{D68B51C9-8FFA-4FCA-87E6-1D2D67E0C3A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defRPr/>
                </a:pPr>
                <a:endParaRPr lang="sr-Latn-RS" altLang="sr-Latn-RS"/>
              </a:p>
            </p:txBody>
          </p:sp>
          <p:sp>
            <p:nvSpPr>
              <p:cNvPr id="45" name="Rectangle 56">
                <a:extLst>
                  <a:ext uri="{FF2B5EF4-FFF2-40B4-BE49-F238E27FC236}">
                    <a16:creationId xmlns:a16="http://schemas.microsoft.com/office/drawing/2014/main" id="{74682952-ECFC-4F0C-8178-3433E31587B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defRPr/>
                </a:pPr>
                <a:endParaRPr lang="sr-Latn-RS" altLang="sr-Latn-RS"/>
              </a:p>
            </p:txBody>
          </p:sp>
          <p:sp>
            <p:nvSpPr>
              <p:cNvPr id="46" name="Rectangle 57">
                <a:extLst>
                  <a:ext uri="{FF2B5EF4-FFF2-40B4-BE49-F238E27FC236}">
                    <a16:creationId xmlns:a16="http://schemas.microsoft.com/office/drawing/2014/main" id="{1A5541DE-93DE-4BD4-8300-179B56FC712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defRPr/>
                </a:pPr>
                <a:endParaRPr lang="sr-Latn-RS" altLang="sr-Latn-RS"/>
              </a:p>
            </p:txBody>
          </p:sp>
          <p:sp>
            <p:nvSpPr>
              <p:cNvPr id="47" name="Rectangle 58">
                <a:extLst>
                  <a:ext uri="{FF2B5EF4-FFF2-40B4-BE49-F238E27FC236}">
                    <a16:creationId xmlns:a16="http://schemas.microsoft.com/office/drawing/2014/main" id="{90C75176-4863-4CC8-96AF-E34FF6A337A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defRPr/>
                </a:pPr>
                <a:endParaRPr lang="sr-Latn-RS" altLang="sr-Latn-RS"/>
              </a:p>
            </p:txBody>
          </p:sp>
          <p:sp>
            <p:nvSpPr>
              <p:cNvPr id="48" name="Rectangle 59">
                <a:extLst>
                  <a:ext uri="{FF2B5EF4-FFF2-40B4-BE49-F238E27FC236}">
                    <a16:creationId xmlns:a16="http://schemas.microsoft.com/office/drawing/2014/main" id="{39FDCAF9-A0C7-481F-945A-1BC6D6044DF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defRPr/>
                </a:pPr>
                <a:endParaRPr lang="sr-Latn-RS" altLang="sr-Latn-RS"/>
              </a:p>
            </p:txBody>
          </p:sp>
          <p:sp>
            <p:nvSpPr>
              <p:cNvPr id="49" name="Rectangle 60">
                <a:extLst>
                  <a:ext uri="{FF2B5EF4-FFF2-40B4-BE49-F238E27FC236}">
                    <a16:creationId xmlns:a16="http://schemas.microsoft.com/office/drawing/2014/main" id="{30986D47-E8BF-446C-BA85-5D5BBA96688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defRPr/>
                </a:pPr>
                <a:endParaRPr lang="sr-Latn-RS" altLang="sr-Latn-RS"/>
              </a:p>
            </p:txBody>
          </p:sp>
          <p:sp>
            <p:nvSpPr>
              <p:cNvPr id="50" name="Rectangle 61">
                <a:extLst>
                  <a:ext uri="{FF2B5EF4-FFF2-40B4-BE49-F238E27FC236}">
                    <a16:creationId xmlns:a16="http://schemas.microsoft.com/office/drawing/2014/main" id="{6076F546-782F-4391-886E-234185A23FB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defRPr/>
                </a:pPr>
                <a:endParaRPr lang="sr-Latn-RS" altLang="sr-Latn-RS"/>
              </a:p>
            </p:txBody>
          </p:sp>
          <p:sp>
            <p:nvSpPr>
              <p:cNvPr id="51" name="Rectangle 62">
                <a:extLst>
                  <a:ext uri="{FF2B5EF4-FFF2-40B4-BE49-F238E27FC236}">
                    <a16:creationId xmlns:a16="http://schemas.microsoft.com/office/drawing/2014/main" id="{BA0C4D60-F804-4540-9E7D-7321FF8DF49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defRPr/>
                </a:pPr>
                <a:endParaRPr lang="sr-Latn-RS" altLang="sr-Latn-RS"/>
              </a:p>
            </p:txBody>
          </p:sp>
          <p:sp>
            <p:nvSpPr>
              <p:cNvPr id="52" name="Rectangle 63">
                <a:extLst>
                  <a:ext uri="{FF2B5EF4-FFF2-40B4-BE49-F238E27FC236}">
                    <a16:creationId xmlns:a16="http://schemas.microsoft.com/office/drawing/2014/main" id="{87406B23-6734-4B53-AB29-D7EE7FA21C8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defRPr/>
                </a:pPr>
                <a:endParaRPr lang="sr-Latn-RS" altLang="sr-Latn-RS"/>
              </a:p>
            </p:txBody>
          </p:sp>
          <p:sp>
            <p:nvSpPr>
              <p:cNvPr id="53" name="Rectangle 64">
                <a:extLst>
                  <a:ext uri="{FF2B5EF4-FFF2-40B4-BE49-F238E27FC236}">
                    <a16:creationId xmlns:a16="http://schemas.microsoft.com/office/drawing/2014/main" id="{CCDAB022-3D7F-4BDB-816A-0B1508BE61E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defRPr/>
                </a:pPr>
                <a:endParaRPr lang="sr-Latn-RS" altLang="sr-Latn-RS"/>
              </a:p>
            </p:txBody>
          </p:sp>
          <p:sp>
            <p:nvSpPr>
              <p:cNvPr id="54" name="Rectangle 65">
                <a:extLst>
                  <a:ext uri="{FF2B5EF4-FFF2-40B4-BE49-F238E27FC236}">
                    <a16:creationId xmlns:a16="http://schemas.microsoft.com/office/drawing/2014/main" id="{280D2ADB-B01C-4D0C-BA6F-578A3F67DBD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defRPr/>
                </a:pPr>
                <a:endParaRPr lang="sr-Latn-RS" altLang="sr-Latn-RS"/>
              </a:p>
            </p:txBody>
          </p:sp>
          <p:sp>
            <p:nvSpPr>
              <p:cNvPr id="55" name="Rectangle 66">
                <a:extLst>
                  <a:ext uri="{FF2B5EF4-FFF2-40B4-BE49-F238E27FC236}">
                    <a16:creationId xmlns:a16="http://schemas.microsoft.com/office/drawing/2014/main" id="{88811B43-9843-4F76-A04F-63F3692466F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defRPr/>
                </a:pPr>
                <a:endParaRPr lang="sr-Latn-RS" altLang="sr-Latn-RS"/>
              </a:p>
            </p:txBody>
          </p:sp>
          <p:sp>
            <p:nvSpPr>
              <p:cNvPr id="56" name="Rectangle 67">
                <a:extLst>
                  <a:ext uri="{FF2B5EF4-FFF2-40B4-BE49-F238E27FC236}">
                    <a16:creationId xmlns:a16="http://schemas.microsoft.com/office/drawing/2014/main" id="{D523AC0F-2AEF-40AE-8505-0ACC64F29D8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defRPr/>
                </a:pPr>
                <a:endParaRPr lang="sr-Latn-RS" altLang="sr-Latn-RS"/>
              </a:p>
            </p:txBody>
          </p:sp>
          <p:sp>
            <p:nvSpPr>
              <p:cNvPr id="57" name="Rectangle 68">
                <a:extLst>
                  <a:ext uri="{FF2B5EF4-FFF2-40B4-BE49-F238E27FC236}">
                    <a16:creationId xmlns:a16="http://schemas.microsoft.com/office/drawing/2014/main" id="{78182AA8-D855-4988-A626-ADD445C5B48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defRPr/>
                </a:pPr>
                <a:endParaRPr lang="sr-Latn-RS" altLang="sr-Latn-RS"/>
              </a:p>
            </p:txBody>
          </p:sp>
          <p:sp>
            <p:nvSpPr>
              <p:cNvPr id="58" name="Rectangle 69">
                <a:extLst>
                  <a:ext uri="{FF2B5EF4-FFF2-40B4-BE49-F238E27FC236}">
                    <a16:creationId xmlns:a16="http://schemas.microsoft.com/office/drawing/2014/main" id="{371EF021-005C-4198-BC13-6450548EFFE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defRPr/>
                </a:pPr>
                <a:endParaRPr lang="sr-Latn-RS" altLang="sr-Latn-RS"/>
              </a:p>
            </p:txBody>
          </p:sp>
          <p:sp>
            <p:nvSpPr>
              <p:cNvPr id="59" name="Rectangle 70">
                <a:extLst>
                  <a:ext uri="{FF2B5EF4-FFF2-40B4-BE49-F238E27FC236}">
                    <a16:creationId xmlns:a16="http://schemas.microsoft.com/office/drawing/2014/main" id="{76528B87-9833-4E6A-8529-1F55A86AB31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defRPr/>
                </a:pPr>
                <a:endParaRPr lang="sr-Latn-RS" altLang="sr-Latn-RS"/>
              </a:p>
            </p:txBody>
          </p:sp>
          <p:sp>
            <p:nvSpPr>
              <p:cNvPr id="60" name="Rectangle 71">
                <a:extLst>
                  <a:ext uri="{FF2B5EF4-FFF2-40B4-BE49-F238E27FC236}">
                    <a16:creationId xmlns:a16="http://schemas.microsoft.com/office/drawing/2014/main" id="{EE1C0711-D8CA-49A4-BE74-CE57790ADF1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defRPr/>
                </a:pPr>
                <a:endParaRPr lang="sr-Latn-RS" altLang="sr-Latn-RS"/>
              </a:p>
            </p:txBody>
          </p:sp>
          <p:sp>
            <p:nvSpPr>
              <p:cNvPr id="61" name="Rectangle 72">
                <a:extLst>
                  <a:ext uri="{FF2B5EF4-FFF2-40B4-BE49-F238E27FC236}">
                    <a16:creationId xmlns:a16="http://schemas.microsoft.com/office/drawing/2014/main" id="{3A23172D-BFD6-4EA1-BA51-B828E67A102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defRPr/>
                </a:pPr>
                <a:endParaRPr lang="sr-Latn-RS" altLang="sr-Latn-RS"/>
              </a:p>
            </p:txBody>
          </p:sp>
          <p:sp>
            <p:nvSpPr>
              <p:cNvPr id="62" name="Rectangle 73">
                <a:extLst>
                  <a:ext uri="{FF2B5EF4-FFF2-40B4-BE49-F238E27FC236}">
                    <a16:creationId xmlns:a16="http://schemas.microsoft.com/office/drawing/2014/main" id="{A1DBEE55-FE45-47D8-8DB4-EE5D38D2E06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defRPr/>
                </a:pPr>
                <a:endParaRPr lang="sr-Latn-RS" altLang="sr-Latn-RS"/>
              </a:p>
            </p:txBody>
          </p:sp>
          <p:sp>
            <p:nvSpPr>
              <p:cNvPr id="63" name="Rectangle 74">
                <a:extLst>
                  <a:ext uri="{FF2B5EF4-FFF2-40B4-BE49-F238E27FC236}">
                    <a16:creationId xmlns:a16="http://schemas.microsoft.com/office/drawing/2014/main" id="{D5E8DD3A-A552-4DCF-9A5B-937F0A983E1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defRPr/>
                </a:pPr>
                <a:endParaRPr lang="sr-Latn-RS" altLang="sr-Latn-RS"/>
              </a:p>
            </p:txBody>
          </p:sp>
          <p:sp>
            <p:nvSpPr>
              <p:cNvPr id="64" name="Rectangle 75">
                <a:extLst>
                  <a:ext uri="{FF2B5EF4-FFF2-40B4-BE49-F238E27FC236}">
                    <a16:creationId xmlns:a16="http://schemas.microsoft.com/office/drawing/2014/main" id="{5F535681-238E-4128-AC7E-08457607880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defRPr/>
                </a:pPr>
                <a:endParaRPr lang="sr-Latn-RS" altLang="sr-Latn-RS"/>
              </a:p>
            </p:txBody>
          </p:sp>
          <p:sp>
            <p:nvSpPr>
              <p:cNvPr id="65" name="Rectangle 76">
                <a:extLst>
                  <a:ext uri="{FF2B5EF4-FFF2-40B4-BE49-F238E27FC236}">
                    <a16:creationId xmlns:a16="http://schemas.microsoft.com/office/drawing/2014/main" id="{19729ACB-0831-4A72-BECB-752DA6E80B2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defRPr/>
                </a:pPr>
                <a:endParaRPr lang="sr-Latn-RS" altLang="sr-Latn-RS"/>
              </a:p>
            </p:txBody>
          </p:sp>
          <p:sp>
            <p:nvSpPr>
              <p:cNvPr id="66" name="Rectangle 77">
                <a:extLst>
                  <a:ext uri="{FF2B5EF4-FFF2-40B4-BE49-F238E27FC236}">
                    <a16:creationId xmlns:a16="http://schemas.microsoft.com/office/drawing/2014/main" id="{6F3F86AC-CAA2-4CB4-B710-50D91D72FCC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defRPr/>
                </a:pPr>
                <a:endParaRPr lang="sr-Latn-RS" altLang="sr-Latn-RS"/>
              </a:p>
            </p:txBody>
          </p:sp>
          <p:sp>
            <p:nvSpPr>
              <p:cNvPr id="67" name="Rectangle 78">
                <a:extLst>
                  <a:ext uri="{FF2B5EF4-FFF2-40B4-BE49-F238E27FC236}">
                    <a16:creationId xmlns:a16="http://schemas.microsoft.com/office/drawing/2014/main" id="{A2B06DC5-6362-4235-8BA4-6717BB0EF54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defRPr/>
                </a:pPr>
                <a:endParaRPr lang="sr-Latn-RS" altLang="sr-Latn-RS"/>
              </a:p>
            </p:txBody>
          </p:sp>
          <p:sp>
            <p:nvSpPr>
              <p:cNvPr id="68" name="Rectangle 79">
                <a:extLst>
                  <a:ext uri="{FF2B5EF4-FFF2-40B4-BE49-F238E27FC236}">
                    <a16:creationId xmlns:a16="http://schemas.microsoft.com/office/drawing/2014/main" id="{4BB6ECE3-46BB-4D85-8E2F-7724D155860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defRPr/>
                </a:pPr>
                <a:endParaRPr lang="sr-Latn-RS" altLang="sr-Latn-RS"/>
              </a:p>
            </p:txBody>
          </p:sp>
          <p:sp>
            <p:nvSpPr>
              <p:cNvPr id="69" name="Rectangle 80">
                <a:extLst>
                  <a:ext uri="{FF2B5EF4-FFF2-40B4-BE49-F238E27FC236}">
                    <a16:creationId xmlns:a16="http://schemas.microsoft.com/office/drawing/2014/main" id="{C3641DAC-A282-4649-8E41-AE71048C065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defRPr/>
                </a:pPr>
                <a:endParaRPr lang="sr-Latn-RS" altLang="sr-Latn-RS"/>
              </a:p>
            </p:txBody>
          </p:sp>
          <p:sp>
            <p:nvSpPr>
              <p:cNvPr id="70" name="Freeform 81">
                <a:extLst>
                  <a:ext uri="{FF2B5EF4-FFF2-40B4-BE49-F238E27FC236}">
                    <a16:creationId xmlns:a16="http://schemas.microsoft.com/office/drawing/2014/main" id="{19226D46-0C2D-408B-86EA-02C6A9D573DC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>
                  <a:gd name="T0" fmla="*/ 0 w 180"/>
                  <a:gd name="T1" fmla="*/ 144 h 151"/>
                  <a:gd name="T2" fmla="*/ 28 w 180"/>
                  <a:gd name="T3" fmla="*/ 147 h 151"/>
                  <a:gd name="T4" fmla="*/ 64 w 180"/>
                  <a:gd name="T5" fmla="*/ 46 h 151"/>
                  <a:gd name="T6" fmla="*/ 94 w 180"/>
                  <a:gd name="T7" fmla="*/ 151 h 151"/>
                  <a:gd name="T8" fmla="*/ 129 w 180"/>
                  <a:gd name="T9" fmla="*/ 151 h 151"/>
                  <a:gd name="T10" fmla="*/ 180 w 180"/>
                  <a:gd name="T11" fmla="*/ 9 h 151"/>
                  <a:gd name="T12" fmla="*/ 148 w 180"/>
                  <a:gd name="T13" fmla="*/ 10 h 151"/>
                  <a:gd name="T14" fmla="*/ 112 w 180"/>
                  <a:gd name="T15" fmla="*/ 112 h 151"/>
                  <a:gd name="T16" fmla="*/ 79 w 180"/>
                  <a:gd name="T17" fmla="*/ 0 h 151"/>
                  <a:gd name="T18" fmla="*/ 48 w 180"/>
                  <a:gd name="T19" fmla="*/ 0 h 151"/>
                  <a:gd name="T20" fmla="*/ 0 w 180"/>
                  <a:gd name="T21" fmla="*/ 144 h 15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71" name="Rectangle 82">
                <a:extLst>
                  <a:ext uri="{FF2B5EF4-FFF2-40B4-BE49-F238E27FC236}">
                    <a16:creationId xmlns:a16="http://schemas.microsoft.com/office/drawing/2014/main" id="{15F6BA61-B630-40B0-AFC9-319CCCE2557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defRPr/>
                </a:pPr>
                <a:endParaRPr lang="sr-Latn-RS" altLang="sr-Latn-RS"/>
              </a:p>
            </p:txBody>
          </p:sp>
          <p:sp>
            <p:nvSpPr>
              <p:cNvPr id="72" name="Rectangle 83">
                <a:extLst>
                  <a:ext uri="{FF2B5EF4-FFF2-40B4-BE49-F238E27FC236}">
                    <a16:creationId xmlns:a16="http://schemas.microsoft.com/office/drawing/2014/main" id="{D7A300E6-B96B-4EBA-BD0A-559236B0846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defRPr/>
                </a:pPr>
                <a:endParaRPr lang="sr-Latn-RS" altLang="sr-Latn-RS"/>
              </a:p>
            </p:txBody>
          </p:sp>
          <p:sp>
            <p:nvSpPr>
              <p:cNvPr id="73" name="Rectangle 84">
                <a:extLst>
                  <a:ext uri="{FF2B5EF4-FFF2-40B4-BE49-F238E27FC236}">
                    <a16:creationId xmlns:a16="http://schemas.microsoft.com/office/drawing/2014/main" id="{3F5FF2CA-9127-49C3-AB0B-B8A2593911B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defRPr/>
                </a:pPr>
                <a:endParaRPr lang="sr-Latn-RS" altLang="sr-Latn-RS"/>
              </a:p>
            </p:txBody>
          </p:sp>
          <p:sp>
            <p:nvSpPr>
              <p:cNvPr id="74" name="Rectangle 85">
                <a:extLst>
                  <a:ext uri="{FF2B5EF4-FFF2-40B4-BE49-F238E27FC236}">
                    <a16:creationId xmlns:a16="http://schemas.microsoft.com/office/drawing/2014/main" id="{2CC1CED9-E20C-4D1D-8D9D-360815556FF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defRPr/>
                </a:pPr>
                <a:endParaRPr lang="sr-Latn-RS" altLang="sr-Latn-RS"/>
              </a:p>
            </p:txBody>
          </p:sp>
          <p:sp>
            <p:nvSpPr>
              <p:cNvPr id="75" name="Rectangle 86">
                <a:extLst>
                  <a:ext uri="{FF2B5EF4-FFF2-40B4-BE49-F238E27FC236}">
                    <a16:creationId xmlns:a16="http://schemas.microsoft.com/office/drawing/2014/main" id="{04B8458E-B713-43CA-A186-8137184E190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defRPr/>
                </a:pPr>
                <a:endParaRPr lang="sr-Latn-RS" altLang="sr-Latn-RS"/>
              </a:p>
            </p:txBody>
          </p:sp>
          <p:sp>
            <p:nvSpPr>
              <p:cNvPr id="76" name="Rectangle 87">
                <a:extLst>
                  <a:ext uri="{FF2B5EF4-FFF2-40B4-BE49-F238E27FC236}">
                    <a16:creationId xmlns:a16="http://schemas.microsoft.com/office/drawing/2014/main" id="{A50118E8-6102-49BA-B11D-3FE3CBCF5EA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defRPr/>
                </a:pPr>
                <a:endParaRPr lang="sr-Latn-RS" altLang="sr-Latn-RS"/>
              </a:p>
            </p:txBody>
          </p:sp>
          <p:sp>
            <p:nvSpPr>
              <p:cNvPr id="77" name="Rectangle 88">
                <a:extLst>
                  <a:ext uri="{FF2B5EF4-FFF2-40B4-BE49-F238E27FC236}">
                    <a16:creationId xmlns:a16="http://schemas.microsoft.com/office/drawing/2014/main" id="{AD548DC6-4F32-42D6-95F6-11DC75525C9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defRPr/>
                </a:pPr>
                <a:endParaRPr lang="sr-Latn-RS" altLang="sr-Latn-RS"/>
              </a:p>
            </p:txBody>
          </p:sp>
          <p:sp>
            <p:nvSpPr>
              <p:cNvPr id="78" name="Rectangle 89">
                <a:extLst>
                  <a:ext uri="{FF2B5EF4-FFF2-40B4-BE49-F238E27FC236}">
                    <a16:creationId xmlns:a16="http://schemas.microsoft.com/office/drawing/2014/main" id="{6677880F-08F3-4FEA-A25F-E7C23E36372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defRPr/>
                </a:pPr>
                <a:endParaRPr lang="sr-Latn-RS" altLang="sr-Latn-RS"/>
              </a:p>
            </p:txBody>
          </p:sp>
          <p:sp>
            <p:nvSpPr>
              <p:cNvPr id="79" name="Rectangle 90">
                <a:extLst>
                  <a:ext uri="{FF2B5EF4-FFF2-40B4-BE49-F238E27FC236}">
                    <a16:creationId xmlns:a16="http://schemas.microsoft.com/office/drawing/2014/main" id="{24034DE3-E4C7-49C8-918F-7008DFBDEFE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defRPr/>
                </a:pPr>
                <a:endParaRPr lang="sr-Latn-RS" altLang="sr-Latn-RS"/>
              </a:p>
            </p:txBody>
          </p:sp>
          <p:sp>
            <p:nvSpPr>
              <p:cNvPr id="80" name="Rectangle 91">
                <a:extLst>
                  <a:ext uri="{FF2B5EF4-FFF2-40B4-BE49-F238E27FC236}">
                    <a16:creationId xmlns:a16="http://schemas.microsoft.com/office/drawing/2014/main" id="{923702C3-888D-4AE1-8001-A0A30659297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defRPr/>
                </a:pPr>
                <a:endParaRPr lang="sr-Latn-RS" altLang="sr-Latn-RS"/>
              </a:p>
            </p:txBody>
          </p:sp>
          <p:sp>
            <p:nvSpPr>
              <p:cNvPr id="81" name="Rectangle 92">
                <a:extLst>
                  <a:ext uri="{FF2B5EF4-FFF2-40B4-BE49-F238E27FC236}">
                    <a16:creationId xmlns:a16="http://schemas.microsoft.com/office/drawing/2014/main" id="{AF78A8EA-1899-4B59-BE58-F75BBC417CF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defRPr/>
                </a:pPr>
                <a:endParaRPr lang="sr-Latn-RS" altLang="sr-Latn-RS"/>
              </a:p>
            </p:txBody>
          </p:sp>
          <p:sp>
            <p:nvSpPr>
              <p:cNvPr id="82" name="Rectangle 93">
                <a:extLst>
                  <a:ext uri="{FF2B5EF4-FFF2-40B4-BE49-F238E27FC236}">
                    <a16:creationId xmlns:a16="http://schemas.microsoft.com/office/drawing/2014/main" id="{8D0935AD-4036-4510-9CCF-F15FC052D70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defRPr/>
                </a:pPr>
                <a:endParaRPr lang="sr-Latn-RS" altLang="sr-Latn-RS"/>
              </a:p>
            </p:txBody>
          </p:sp>
          <p:sp>
            <p:nvSpPr>
              <p:cNvPr id="83" name="Rectangle 94">
                <a:extLst>
                  <a:ext uri="{FF2B5EF4-FFF2-40B4-BE49-F238E27FC236}">
                    <a16:creationId xmlns:a16="http://schemas.microsoft.com/office/drawing/2014/main" id="{62A7D1DD-96FE-4E19-813D-BCF7F19E27A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defRPr/>
                </a:pPr>
                <a:endParaRPr lang="sr-Latn-RS" altLang="sr-Latn-RS"/>
              </a:p>
            </p:txBody>
          </p:sp>
          <p:sp>
            <p:nvSpPr>
              <p:cNvPr id="84" name="Rectangle 95">
                <a:extLst>
                  <a:ext uri="{FF2B5EF4-FFF2-40B4-BE49-F238E27FC236}">
                    <a16:creationId xmlns:a16="http://schemas.microsoft.com/office/drawing/2014/main" id="{0CF44318-ED95-4936-B421-E1BE8D9238D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defRPr/>
                </a:pPr>
                <a:endParaRPr lang="sr-Latn-RS" altLang="sr-Latn-RS"/>
              </a:p>
            </p:txBody>
          </p:sp>
          <p:sp>
            <p:nvSpPr>
              <p:cNvPr id="85" name="Rectangle 96">
                <a:extLst>
                  <a:ext uri="{FF2B5EF4-FFF2-40B4-BE49-F238E27FC236}">
                    <a16:creationId xmlns:a16="http://schemas.microsoft.com/office/drawing/2014/main" id="{14EB918C-77D5-47A7-835D-3E32325B563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defRPr/>
                </a:pPr>
                <a:endParaRPr lang="sr-Latn-RS" altLang="sr-Latn-RS"/>
              </a:p>
            </p:txBody>
          </p:sp>
          <p:sp>
            <p:nvSpPr>
              <p:cNvPr id="86" name="Rectangle 97">
                <a:extLst>
                  <a:ext uri="{FF2B5EF4-FFF2-40B4-BE49-F238E27FC236}">
                    <a16:creationId xmlns:a16="http://schemas.microsoft.com/office/drawing/2014/main" id="{F31E922C-2B35-4971-95D4-53EB72EBF08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defRPr/>
                </a:pPr>
                <a:endParaRPr lang="sr-Latn-RS" altLang="sr-Latn-RS"/>
              </a:p>
            </p:txBody>
          </p:sp>
          <p:sp>
            <p:nvSpPr>
              <p:cNvPr id="87" name="Rectangle 98">
                <a:extLst>
                  <a:ext uri="{FF2B5EF4-FFF2-40B4-BE49-F238E27FC236}">
                    <a16:creationId xmlns:a16="http://schemas.microsoft.com/office/drawing/2014/main" id="{F8FA06A0-DFE5-43B3-8723-AB1EB7E7D93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defRPr/>
                </a:pPr>
                <a:endParaRPr lang="sr-Latn-RS" altLang="sr-Latn-RS"/>
              </a:p>
            </p:txBody>
          </p:sp>
          <p:sp>
            <p:nvSpPr>
              <p:cNvPr id="88" name="Rectangle 99">
                <a:extLst>
                  <a:ext uri="{FF2B5EF4-FFF2-40B4-BE49-F238E27FC236}">
                    <a16:creationId xmlns:a16="http://schemas.microsoft.com/office/drawing/2014/main" id="{1091F8F5-A058-4A1A-9968-66ED1889106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defRPr/>
                </a:pPr>
                <a:endParaRPr lang="sr-Latn-RS" altLang="sr-Latn-RS"/>
              </a:p>
            </p:txBody>
          </p:sp>
          <p:sp>
            <p:nvSpPr>
              <p:cNvPr id="89" name="Rectangle 100">
                <a:extLst>
                  <a:ext uri="{FF2B5EF4-FFF2-40B4-BE49-F238E27FC236}">
                    <a16:creationId xmlns:a16="http://schemas.microsoft.com/office/drawing/2014/main" id="{601C7F56-7700-41F3-8346-31D612B7560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defRPr/>
                </a:pPr>
                <a:endParaRPr lang="sr-Latn-RS" altLang="sr-Latn-RS"/>
              </a:p>
            </p:txBody>
          </p:sp>
          <p:sp>
            <p:nvSpPr>
              <p:cNvPr id="90" name="Rectangle 101">
                <a:extLst>
                  <a:ext uri="{FF2B5EF4-FFF2-40B4-BE49-F238E27FC236}">
                    <a16:creationId xmlns:a16="http://schemas.microsoft.com/office/drawing/2014/main" id="{52552D7B-D439-40B1-94DB-4E227D92FEE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defRPr/>
                </a:pPr>
                <a:endParaRPr lang="sr-Latn-RS" altLang="sr-Latn-RS"/>
              </a:p>
            </p:txBody>
          </p:sp>
          <p:sp>
            <p:nvSpPr>
              <p:cNvPr id="91" name="Rectangle 102">
                <a:extLst>
                  <a:ext uri="{FF2B5EF4-FFF2-40B4-BE49-F238E27FC236}">
                    <a16:creationId xmlns:a16="http://schemas.microsoft.com/office/drawing/2014/main" id="{E766E29E-B544-455D-8810-285170AE777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defRPr/>
                </a:pPr>
                <a:endParaRPr lang="sr-Latn-RS" altLang="sr-Latn-RS"/>
              </a:p>
            </p:txBody>
          </p:sp>
          <p:sp>
            <p:nvSpPr>
              <p:cNvPr id="92" name="Rectangle 103">
                <a:extLst>
                  <a:ext uri="{FF2B5EF4-FFF2-40B4-BE49-F238E27FC236}">
                    <a16:creationId xmlns:a16="http://schemas.microsoft.com/office/drawing/2014/main" id="{C2255A2E-B03F-4573-886D-CDDDE34A697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defRPr/>
                </a:pPr>
                <a:endParaRPr lang="sr-Latn-RS" altLang="sr-Latn-RS"/>
              </a:p>
            </p:txBody>
          </p:sp>
          <p:sp>
            <p:nvSpPr>
              <p:cNvPr id="93" name="Rectangle 104">
                <a:extLst>
                  <a:ext uri="{FF2B5EF4-FFF2-40B4-BE49-F238E27FC236}">
                    <a16:creationId xmlns:a16="http://schemas.microsoft.com/office/drawing/2014/main" id="{DD20C547-664C-4C07-B27A-EA87885EA8E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defRPr/>
                </a:pPr>
                <a:endParaRPr lang="sr-Latn-RS" altLang="sr-Latn-RS"/>
              </a:p>
            </p:txBody>
          </p:sp>
          <p:sp>
            <p:nvSpPr>
              <p:cNvPr id="94" name="Rectangle 105">
                <a:extLst>
                  <a:ext uri="{FF2B5EF4-FFF2-40B4-BE49-F238E27FC236}">
                    <a16:creationId xmlns:a16="http://schemas.microsoft.com/office/drawing/2014/main" id="{1C7895B6-6DF1-4F37-8370-F0DF18F9136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defRPr/>
                </a:pPr>
                <a:endParaRPr lang="sr-Latn-RS" altLang="sr-Latn-RS"/>
              </a:p>
            </p:txBody>
          </p:sp>
          <p:sp>
            <p:nvSpPr>
              <p:cNvPr id="95" name="Rectangle 106">
                <a:extLst>
                  <a:ext uri="{FF2B5EF4-FFF2-40B4-BE49-F238E27FC236}">
                    <a16:creationId xmlns:a16="http://schemas.microsoft.com/office/drawing/2014/main" id="{55921230-76A5-44A9-A5EF-ABB90749749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defRPr/>
                </a:pPr>
                <a:endParaRPr lang="sr-Latn-RS" altLang="sr-Latn-RS"/>
              </a:p>
            </p:txBody>
          </p:sp>
          <p:sp>
            <p:nvSpPr>
              <p:cNvPr id="96" name="Rectangle 107">
                <a:extLst>
                  <a:ext uri="{FF2B5EF4-FFF2-40B4-BE49-F238E27FC236}">
                    <a16:creationId xmlns:a16="http://schemas.microsoft.com/office/drawing/2014/main" id="{8CA3B9CD-7F13-4F83-BA72-0DCB933D4A1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defRPr/>
                </a:pPr>
                <a:endParaRPr lang="sr-Latn-RS" altLang="sr-Latn-RS"/>
              </a:p>
            </p:txBody>
          </p:sp>
          <p:sp>
            <p:nvSpPr>
              <p:cNvPr id="97" name="Rectangle 108">
                <a:extLst>
                  <a:ext uri="{FF2B5EF4-FFF2-40B4-BE49-F238E27FC236}">
                    <a16:creationId xmlns:a16="http://schemas.microsoft.com/office/drawing/2014/main" id="{36373370-4758-4BD3-B9D2-4C233C0D8E3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defRPr/>
                </a:pPr>
                <a:endParaRPr lang="sr-Latn-RS" altLang="sr-Latn-RS"/>
              </a:p>
            </p:txBody>
          </p:sp>
          <p:sp>
            <p:nvSpPr>
              <p:cNvPr id="98" name="Rectangle 109">
                <a:extLst>
                  <a:ext uri="{FF2B5EF4-FFF2-40B4-BE49-F238E27FC236}">
                    <a16:creationId xmlns:a16="http://schemas.microsoft.com/office/drawing/2014/main" id="{A11224D1-9F54-4397-83B7-1BF589A816D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defRPr/>
                </a:pPr>
                <a:endParaRPr lang="sr-Latn-RS" altLang="sr-Latn-RS"/>
              </a:p>
            </p:txBody>
          </p:sp>
          <p:sp>
            <p:nvSpPr>
              <p:cNvPr id="99" name="Rectangle 110">
                <a:extLst>
                  <a:ext uri="{FF2B5EF4-FFF2-40B4-BE49-F238E27FC236}">
                    <a16:creationId xmlns:a16="http://schemas.microsoft.com/office/drawing/2014/main" id="{B1AA1CB9-C9C4-4C88-B8EE-ED35AAC4FFC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defRPr/>
                </a:pPr>
                <a:endParaRPr lang="sr-Latn-RS" altLang="sr-Latn-RS"/>
              </a:p>
            </p:txBody>
          </p:sp>
          <p:sp>
            <p:nvSpPr>
              <p:cNvPr id="100" name="Rectangle 111">
                <a:extLst>
                  <a:ext uri="{FF2B5EF4-FFF2-40B4-BE49-F238E27FC236}">
                    <a16:creationId xmlns:a16="http://schemas.microsoft.com/office/drawing/2014/main" id="{3435321C-096D-435D-B0F8-FCAC404A7FB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defRPr/>
                </a:pPr>
                <a:endParaRPr lang="sr-Latn-RS" altLang="sr-Latn-RS"/>
              </a:p>
            </p:txBody>
          </p:sp>
          <p:sp>
            <p:nvSpPr>
              <p:cNvPr id="101" name="Rectangle 112">
                <a:extLst>
                  <a:ext uri="{FF2B5EF4-FFF2-40B4-BE49-F238E27FC236}">
                    <a16:creationId xmlns:a16="http://schemas.microsoft.com/office/drawing/2014/main" id="{2C6004A9-DDF4-4966-BE9B-2FC3BFC3692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defRPr/>
                </a:pPr>
                <a:endParaRPr lang="sr-Latn-RS" altLang="sr-Latn-RS"/>
              </a:p>
            </p:txBody>
          </p:sp>
          <p:sp>
            <p:nvSpPr>
              <p:cNvPr id="102" name="Rectangle 113">
                <a:extLst>
                  <a:ext uri="{FF2B5EF4-FFF2-40B4-BE49-F238E27FC236}">
                    <a16:creationId xmlns:a16="http://schemas.microsoft.com/office/drawing/2014/main" id="{8166FE71-7E07-46C2-A37E-A3C25856346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defRPr/>
                </a:pPr>
                <a:endParaRPr lang="sr-Latn-RS" altLang="sr-Latn-RS"/>
              </a:p>
            </p:txBody>
          </p:sp>
          <p:sp>
            <p:nvSpPr>
              <p:cNvPr id="103" name="Rectangle 114">
                <a:extLst>
                  <a:ext uri="{FF2B5EF4-FFF2-40B4-BE49-F238E27FC236}">
                    <a16:creationId xmlns:a16="http://schemas.microsoft.com/office/drawing/2014/main" id="{89D4C3ED-EDFF-418C-B0BF-74C60E0BFDA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defRPr/>
                </a:pPr>
                <a:endParaRPr lang="sr-Latn-RS" altLang="sr-Latn-RS"/>
              </a:p>
            </p:txBody>
          </p:sp>
          <p:sp>
            <p:nvSpPr>
              <p:cNvPr id="104" name="Rectangle 115">
                <a:extLst>
                  <a:ext uri="{FF2B5EF4-FFF2-40B4-BE49-F238E27FC236}">
                    <a16:creationId xmlns:a16="http://schemas.microsoft.com/office/drawing/2014/main" id="{671ABA01-EE93-4C0B-98EC-8A5344DF9A3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defRPr/>
                </a:pPr>
                <a:endParaRPr lang="sr-Latn-RS" altLang="sr-Latn-RS"/>
              </a:p>
            </p:txBody>
          </p:sp>
          <p:sp>
            <p:nvSpPr>
              <p:cNvPr id="105" name="Rectangle 116">
                <a:extLst>
                  <a:ext uri="{FF2B5EF4-FFF2-40B4-BE49-F238E27FC236}">
                    <a16:creationId xmlns:a16="http://schemas.microsoft.com/office/drawing/2014/main" id="{C07FA6A4-4B65-47E5-B7B7-C3B3F1895D0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defRPr/>
                </a:pPr>
                <a:endParaRPr lang="sr-Latn-RS" altLang="sr-Latn-RS"/>
              </a:p>
            </p:txBody>
          </p:sp>
          <p:sp>
            <p:nvSpPr>
              <p:cNvPr id="106" name="Rectangle 117">
                <a:extLst>
                  <a:ext uri="{FF2B5EF4-FFF2-40B4-BE49-F238E27FC236}">
                    <a16:creationId xmlns:a16="http://schemas.microsoft.com/office/drawing/2014/main" id="{438FAF26-E89E-46C9-8B82-0874BE4E5C1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defRPr/>
                </a:pPr>
                <a:endParaRPr lang="sr-Latn-RS" altLang="sr-Latn-RS"/>
              </a:p>
            </p:txBody>
          </p:sp>
          <p:sp>
            <p:nvSpPr>
              <p:cNvPr id="107" name="Rectangle 118">
                <a:extLst>
                  <a:ext uri="{FF2B5EF4-FFF2-40B4-BE49-F238E27FC236}">
                    <a16:creationId xmlns:a16="http://schemas.microsoft.com/office/drawing/2014/main" id="{ED30CB64-C1C6-400B-A583-06D94EB5016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defRPr/>
                </a:pPr>
                <a:endParaRPr lang="sr-Latn-RS" altLang="sr-Latn-RS"/>
              </a:p>
            </p:txBody>
          </p:sp>
          <p:sp>
            <p:nvSpPr>
              <p:cNvPr id="108" name="Rectangle 119">
                <a:extLst>
                  <a:ext uri="{FF2B5EF4-FFF2-40B4-BE49-F238E27FC236}">
                    <a16:creationId xmlns:a16="http://schemas.microsoft.com/office/drawing/2014/main" id="{6D9DF187-6D5B-48A1-AE04-70702CFAB84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defRPr/>
                </a:pPr>
                <a:endParaRPr lang="sr-Latn-RS" altLang="sr-Latn-RS"/>
              </a:p>
            </p:txBody>
          </p:sp>
          <p:sp>
            <p:nvSpPr>
              <p:cNvPr id="109" name="Rectangle 120">
                <a:extLst>
                  <a:ext uri="{FF2B5EF4-FFF2-40B4-BE49-F238E27FC236}">
                    <a16:creationId xmlns:a16="http://schemas.microsoft.com/office/drawing/2014/main" id="{9C092B68-8127-463A-B641-F8B3292221A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defRPr/>
                </a:pPr>
                <a:endParaRPr lang="sr-Latn-RS" altLang="sr-Latn-RS"/>
              </a:p>
            </p:txBody>
          </p:sp>
          <p:sp>
            <p:nvSpPr>
              <p:cNvPr id="110" name="Rectangle 121">
                <a:extLst>
                  <a:ext uri="{FF2B5EF4-FFF2-40B4-BE49-F238E27FC236}">
                    <a16:creationId xmlns:a16="http://schemas.microsoft.com/office/drawing/2014/main" id="{DF5E4449-E994-4CA3-A670-605163CC098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defRPr/>
                </a:pPr>
                <a:endParaRPr lang="sr-Latn-RS" altLang="sr-Latn-RS"/>
              </a:p>
            </p:txBody>
          </p:sp>
          <p:sp>
            <p:nvSpPr>
              <p:cNvPr id="111" name="Rectangle 122">
                <a:extLst>
                  <a:ext uri="{FF2B5EF4-FFF2-40B4-BE49-F238E27FC236}">
                    <a16:creationId xmlns:a16="http://schemas.microsoft.com/office/drawing/2014/main" id="{BD5BA41D-3039-4F47-A922-D6BB501AEE3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defRPr/>
                </a:pPr>
                <a:endParaRPr lang="sr-Latn-RS" altLang="sr-Latn-RS"/>
              </a:p>
            </p:txBody>
          </p:sp>
          <p:sp>
            <p:nvSpPr>
              <p:cNvPr id="112" name="Rectangle 123">
                <a:extLst>
                  <a:ext uri="{FF2B5EF4-FFF2-40B4-BE49-F238E27FC236}">
                    <a16:creationId xmlns:a16="http://schemas.microsoft.com/office/drawing/2014/main" id="{410FC11D-8163-443E-80BA-442D8B9393F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defRPr/>
                </a:pPr>
                <a:endParaRPr lang="sr-Latn-RS" altLang="sr-Latn-RS"/>
              </a:p>
            </p:txBody>
          </p:sp>
          <p:sp>
            <p:nvSpPr>
              <p:cNvPr id="113" name="Rectangle 124">
                <a:extLst>
                  <a:ext uri="{FF2B5EF4-FFF2-40B4-BE49-F238E27FC236}">
                    <a16:creationId xmlns:a16="http://schemas.microsoft.com/office/drawing/2014/main" id="{0F9738E5-7658-4584-811A-7EA926A2015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defRPr/>
                </a:pPr>
                <a:endParaRPr lang="sr-Latn-RS" altLang="sr-Latn-RS"/>
              </a:p>
            </p:txBody>
          </p:sp>
          <p:sp>
            <p:nvSpPr>
              <p:cNvPr id="114" name="Rectangle 125">
                <a:extLst>
                  <a:ext uri="{FF2B5EF4-FFF2-40B4-BE49-F238E27FC236}">
                    <a16:creationId xmlns:a16="http://schemas.microsoft.com/office/drawing/2014/main" id="{D4B7777F-E77F-4AA8-9AF1-F88675BDFB6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defRPr/>
                </a:pPr>
                <a:endParaRPr lang="sr-Latn-RS" altLang="sr-Latn-RS"/>
              </a:p>
            </p:txBody>
          </p:sp>
          <p:sp>
            <p:nvSpPr>
              <p:cNvPr id="115" name="Rectangle 126">
                <a:extLst>
                  <a:ext uri="{FF2B5EF4-FFF2-40B4-BE49-F238E27FC236}">
                    <a16:creationId xmlns:a16="http://schemas.microsoft.com/office/drawing/2014/main" id="{FA8181B6-B7F3-4DC6-B124-3776A017825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defRPr/>
                </a:pPr>
                <a:endParaRPr lang="sr-Latn-RS" altLang="sr-Latn-RS"/>
              </a:p>
            </p:txBody>
          </p:sp>
          <p:sp>
            <p:nvSpPr>
              <p:cNvPr id="116" name="Rectangle 127">
                <a:extLst>
                  <a:ext uri="{FF2B5EF4-FFF2-40B4-BE49-F238E27FC236}">
                    <a16:creationId xmlns:a16="http://schemas.microsoft.com/office/drawing/2014/main" id="{163A30B4-6C0E-4D09-9240-1A16FF69196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defRPr/>
                </a:pPr>
                <a:endParaRPr lang="sr-Latn-RS" altLang="sr-Latn-RS"/>
              </a:p>
            </p:txBody>
          </p:sp>
          <p:sp>
            <p:nvSpPr>
              <p:cNvPr id="117" name="Rectangle 128">
                <a:extLst>
                  <a:ext uri="{FF2B5EF4-FFF2-40B4-BE49-F238E27FC236}">
                    <a16:creationId xmlns:a16="http://schemas.microsoft.com/office/drawing/2014/main" id="{093D96B3-9B04-4894-AAC0-83D8A75F9A9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defRPr/>
                </a:pPr>
                <a:endParaRPr lang="sr-Latn-RS" altLang="sr-Latn-RS"/>
              </a:p>
            </p:txBody>
          </p:sp>
          <p:sp>
            <p:nvSpPr>
              <p:cNvPr id="118" name="Rectangle 129">
                <a:extLst>
                  <a:ext uri="{FF2B5EF4-FFF2-40B4-BE49-F238E27FC236}">
                    <a16:creationId xmlns:a16="http://schemas.microsoft.com/office/drawing/2014/main" id="{8B1E67C0-2989-48A8-BF30-6372980E9B6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defRPr/>
                </a:pPr>
                <a:endParaRPr lang="sr-Latn-RS" altLang="sr-Latn-RS"/>
              </a:p>
            </p:txBody>
          </p:sp>
          <p:sp>
            <p:nvSpPr>
              <p:cNvPr id="119" name="Rectangle 130">
                <a:extLst>
                  <a:ext uri="{FF2B5EF4-FFF2-40B4-BE49-F238E27FC236}">
                    <a16:creationId xmlns:a16="http://schemas.microsoft.com/office/drawing/2014/main" id="{C8DE9393-95C8-45DD-A533-61002EDD73D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defRPr/>
                </a:pPr>
                <a:endParaRPr lang="sr-Latn-RS" altLang="sr-Latn-RS"/>
              </a:p>
            </p:txBody>
          </p:sp>
          <p:sp>
            <p:nvSpPr>
              <p:cNvPr id="120" name="Rectangle 131">
                <a:extLst>
                  <a:ext uri="{FF2B5EF4-FFF2-40B4-BE49-F238E27FC236}">
                    <a16:creationId xmlns:a16="http://schemas.microsoft.com/office/drawing/2014/main" id="{492C64D7-87A3-4506-B799-8BBF2F07A35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defRPr/>
                </a:pPr>
                <a:endParaRPr lang="sr-Latn-RS" altLang="sr-Latn-RS"/>
              </a:p>
            </p:txBody>
          </p:sp>
          <p:sp>
            <p:nvSpPr>
              <p:cNvPr id="121" name="Rectangle 132">
                <a:extLst>
                  <a:ext uri="{FF2B5EF4-FFF2-40B4-BE49-F238E27FC236}">
                    <a16:creationId xmlns:a16="http://schemas.microsoft.com/office/drawing/2014/main" id="{D8F35A5A-82CF-4B9C-ACA2-21AE3401318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defRPr/>
                </a:pPr>
                <a:endParaRPr lang="sr-Latn-RS" altLang="sr-Latn-RS"/>
              </a:p>
            </p:txBody>
          </p:sp>
          <p:sp>
            <p:nvSpPr>
              <p:cNvPr id="122" name="Rectangle 133">
                <a:extLst>
                  <a:ext uri="{FF2B5EF4-FFF2-40B4-BE49-F238E27FC236}">
                    <a16:creationId xmlns:a16="http://schemas.microsoft.com/office/drawing/2014/main" id="{FE34177F-00F4-4B02-9043-E2623165ABA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defRPr/>
                </a:pPr>
                <a:endParaRPr lang="sr-Latn-RS" altLang="sr-Latn-RS"/>
              </a:p>
            </p:txBody>
          </p:sp>
          <p:sp>
            <p:nvSpPr>
              <p:cNvPr id="123" name="Rectangle 134">
                <a:extLst>
                  <a:ext uri="{FF2B5EF4-FFF2-40B4-BE49-F238E27FC236}">
                    <a16:creationId xmlns:a16="http://schemas.microsoft.com/office/drawing/2014/main" id="{9C7B556F-16CC-4817-9CF1-2FD8F6FAD6D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defRPr/>
                </a:pPr>
                <a:endParaRPr lang="sr-Latn-RS" altLang="sr-Latn-RS"/>
              </a:p>
            </p:txBody>
          </p:sp>
          <p:sp>
            <p:nvSpPr>
              <p:cNvPr id="124" name="Rectangle 135">
                <a:extLst>
                  <a:ext uri="{FF2B5EF4-FFF2-40B4-BE49-F238E27FC236}">
                    <a16:creationId xmlns:a16="http://schemas.microsoft.com/office/drawing/2014/main" id="{E2F30A01-084A-4CCC-B8E8-398556977DF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defRPr/>
                </a:pPr>
                <a:endParaRPr lang="sr-Latn-RS" altLang="sr-Latn-RS"/>
              </a:p>
            </p:txBody>
          </p:sp>
          <p:sp>
            <p:nvSpPr>
              <p:cNvPr id="125" name="Rectangle 136">
                <a:extLst>
                  <a:ext uri="{FF2B5EF4-FFF2-40B4-BE49-F238E27FC236}">
                    <a16:creationId xmlns:a16="http://schemas.microsoft.com/office/drawing/2014/main" id="{DD58E1FD-1D98-4AA3-9CB3-70B76317ECC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defRPr/>
                </a:pPr>
                <a:endParaRPr lang="sr-Latn-RS" altLang="sr-Latn-RS"/>
              </a:p>
            </p:txBody>
          </p:sp>
          <p:sp>
            <p:nvSpPr>
              <p:cNvPr id="126" name="Rectangle 137">
                <a:extLst>
                  <a:ext uri="{FF2B5EF4-FFF2-40B4-BE49-F238E27FC236}">
                    <a16:creationId xmlns:a16="http://schemas.microsoft.com/office/drawing/2014/main" id="{984067EA-0ABF-4D8C-9A62-E60E9B5EBF0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defRPr/>
                </a:pPr>
                <a:endParaRPr lang="sr-Latn-RS" altLang="sr-Latn-RS"/>
              </a:p>
            </p:txBody>
          </p:sp>
          <p:sp>
            <p:nvSpPr>
              <p:cNvPr id="127" name="Freeform 138">
                <a:extLst>
                  <a:ext uri="{FF2B5EF4-FFF2-40B4-BE49-F238E27FC236}">
                    <a16:creationId xmlns:a16="http://schemas.microsoft.com/office/drawing/2014/main" id="{A862F89E-4CEE-41A5-9221-EBFE910C0BA7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>
                  <a:gd name="T0" fmla="*/ 168 w 204"/>
                  <a:gd name="T1" fmla="*/ 120 h 120"/>
                  <a:gd name="T2" fmla="*/ 204 w 204"/>
                  <a:gd name="T3" fmla="*/ 12 h 120"/>
                  <a:gd name="T4" fmla="*/ 42 w 204"/>
                  <a:gd name="T5" fmla="*/ 0 h 120"/>
                  <a:gd name="T6" fmla="*/ 0 w 204"/>
                  <a:gd name="T7" fmla="*/ 108 h 120"/>
                  <a:gd name="T8" fmla="*/ 30 w 204"/>
                  <a:gd name="T9" fmla="*/ 114 h 120"/>
                  <a:gd name="T10" fmla="*/ 60 w 204"/>
                  <a:gd name="T11" fmla="*/ 30 h 120"/>
                  <a:gd name="T12" fmla="*/ 102 w 204"/>
                  <a:gd name="T13" fmla="*/ 36 h 120"/>
                  <a:gd name="T14" fmla="*/ 78 w 204"/>
                  <a:gd name="T15" fmla="*/ 108 h 120"/>
                  <a:gd name="T16" fmla="*/ 102 w 204"/>
                  <a:gd name="T17" fmla="*/ 108 h 120"/>
                  <a:gd name="T18" fmla="*/ 132 w 204"/>
                  <a:gd name="T19" fmla="*/ 36 h 120"/>
                  <a:gd name="T20" fmla="*/ 162 w 204"/>
                  <a:gd name="T21" fmla="*/ 36 h 120"/>
                  <a:gd name="T22" fmla="*/ 138 w 204"/>
                  <a:gd name="T23" fmla="*/ 114 h 120"/>
                  <a:gd name="T24" fmla="*/ 168 w 204"/>
                  <a:gd name="T25" fmla="*/ 120 h 12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128" name="Freeform 139">
                <a:extLst>
                  <a:ext uri="{FF2B5EF4-FFF2-40B4-BE49-F238E27FC236}">
                    <a16:creationId xmlns:a16="http://schemas.microsoft.com/office/drawing/2014/main" id="{8D86063F-2EB0-4099-93DA-59C401558E54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>
                  <a:gd name="T0" fmla="*/ 66 w 90"/>
                  <a:gd name="T1" fmla="*/ 36 h 78"/>
                  <a:gd name="T2" fmla="*/ 66 w 90"/>
                  <a:gd name="T3" fmla="*/ 36 h 78"/>
                  <a:gd name="T4" fmla="*/ 18 w 90"/>
                  <a:gd name="T5" fmla="*/ 24 h 78"/>
                  <a:gd name="T6" fmla="*/ 0 w 90"/>
                  <a:gd name="T7" fmla="*/ 30 h 78"/>
                  <a:gd name="T8" fmla="*/ 36 w 90"/>
                  <a:gd name="T9" fmla="*/ 78 h 78"/>
                  <a:gd name="T10" fmla="*/ 48 w 90"/>
                  <a:gd name="T11" fmla="*/ 72 h 78"/>
                  <a:gd name="T12" fmla="*/ 24 w 90"/>
                  <a:gd name="T13" fmla="*/ 36 h 78"/>
                  <a:gd name="T14" fmla="*/ 24 w 90"/>
                  <a:gd name="T15" fmla="*/ 36 h 78"/>
                  <a:gd name="T16" fmla="*/ 72 w 90"/>
                  <a:gd name="T17" fmla="*/ 54 h 78"/>
                  <a:gd name="T18" fmla="*/ 90 w 90"/>
                  <a:gd name="T19" fmla="*/ 42 h 78"/>
                  <a:gd name="T20" fmla="*/ 54 w 90"/>
                  <a:gd name="T21" fmla="*/ 0 h 78"/>
                  <a:gd name="T22" fmla="*/ 42 w 90"/>
                  <a:gd name="T23" fmla="*/ 6 h 78"/>
                  <a:gd name="T24" fmla="*/ 66 w 90"/>
                  <a:gd name="T25" fmla="*/ 36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129" name="Freeform 140">
                <a:extLst>
                  <a:ext uri="{FF2B5EF4-FFF2-40B4-BE49-F238E27FC236}">
                    <a16:creationId xmlns:a16="http://schemas.microsoft.com/office/drawing/2014/main" id="{8CD4FA82-9180-4C71-AD9F-E63D3F191C23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>
                  <a:gd name="T0" fmla="*/ 54 w 101"/>
                  <a:gd name="T1" fmla="*/ 89 h 89"/>
                  <a:gd name="T2" fmla="*/ 65 w 101"/>
                  <a:gd name="T3" fmla="*/ 83 h 89"/>
                  <a:gd name="T4" fmla="*/ 48 w 101"/>
                  <a:gd name="T5" fmla="*/ 35 h 89"/>
                  <a:gd name="T6" fmla="*/ 89 w 101"/>
                  <a:gd name="T7" fmla="*/ 65 h 89"/>
                  <a:gd name="T8" fmla="*/ 101 w 101"/>
                  <a:gd name="T9" fmla="*/ 59 h 89"/>
                  <a:gd name="T10" fmla="*/ 83 w 101"/>
                  <a:gd name="T11" fmla="*/ 0 h 89"/>
                  <a:gd name="T12" fmla="*/ 71 w 101"/>
                  <a:gd name="T13" fmla="*/ 12 h 89"/>
                  <a:gd name="T14" fmla="*/ 83 w 101"/>
                  <a:gd name="T15" fmla="*/ 41 h 89"/>
                  <a:gd name="T16" fmla="*/ 48 w 101"/>
                  <a:gd name="T17" fmla="*/ 23 h 89"/>
                  <a:gd name="T18" fmla="*/ 36 w 101"/>
                  <a:gd name="T19" fmla="*/ 29 h 89"/>
                  <a:gd name="T20" fmla="*/ 45 w 101"/>
                  <a:gd name="T21" fmla="*/ 68 h 89"/>
                  <a:gd name="T22" fmla="*/ 18 w 101"/>
                  <a:gd name="T23" fmla="*/ 41 h 89"/>
                  <a:gd name="T24" fmla="*/ 0 w 101"/>
                  <a:gd name="T25" fmla="*/ 53 h 89"/>
                  <a:gd name="T26" fmla="*/ 54 w 101"/>
                  <a:gd name="T27" fmla="*/ 89 h 8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130" name="Freeform 141">
                <a:extLst>
                  <a:ext uri="{FF2B5EF4-FFF2-40B4-BE49-F238E27FC236}">
                    <a16:creationId xmlns:a16="http://schemas.microsoft.com/office/drawing/2014/main" id="{7D835FAC-B045-4A10-89C8-5995B7582216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>
                  <a:gd name="T0" fmla="*/ 36 w 83"/>
                  <a:gd name="T1" fmla="*/ 78 h 78"/>
                  <a:gd name="T2" fmla="*/ 83 w 83"/>
                  <a:gd name="T3" fmla="*/ 48 h 78"/>
                  <a:gd name="T4" fmla="*/ 54 w 83"/>
                  <a:gd name="T5" fmla="*/ 0 h 78"/>
                  <a:gd name="T6" fmla="*/ 0 w 83"/>
                  <a:gd name="T7" fmla="*/ 30 h 78"/>
                  <a:gd name="T8" fmla="*/ 6 w 83"/>
                  <a:gd name="T9" fmla="*/ 36 h 78"/>
                  <a:gd name="T10" fmla="*/ 42 w 83"/>
                  <a:gd name="T11" fmla="*/ 18 h 78"/>
                  <a:gd name="T12" fmla="*/ 54 w 83"/>
                  <a:gd name="T13" fmla="*/ 30 h 78"/>
                  <a:gd name="T14" fmla="*/ 24 w 83"/>
                  <a:gd name="T15" fmla="*/ 48 h 78"/>
                  <a:gd name="T16" fmla="*/ 30 w 83"/>
                  <a:gd name="T17" fmla="*/ 54 h 78"/>
                  <a:gd name="T18" fmla="*/ 60 w 83"/>
                  <a:gd name="T19" fmla="*/ 36 h 78"/>
                  <a:gd name="T20" fmla="*/ 66 w 83"/>
                  <a:gd name="T21" fmla="*/ 48 h 78"/>
                  <a:gd name="T22" fmla="*/ 30 w 83"/>
                  <a:gd name="T23" fmla="*/ 66 h 78"/>
                  <a:gd name="T24" fmla="*/ 36 w 83"/>
                  <a:gd name="T25" fmla="*/ 78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131" name="Freeform 142">
                <a:extLst>
                  <a:ext uri="{FF2B5EF4-FFF2-40B4-BE49-F238E27FC236}">
                    <a16:creationId xmlns:a16="http://schemas.microsoft.com/office/drawing/2014/main" id="{E1A3709F-FE2C-4DB9-872E-EB9BB26DBA70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>
                  <a:gd name="T0" fmla="*/ 90 w 90"/>
                  <a:gd name="T1" fmla="*/ 30 h 72"/>
                  <a:gd name="T2" fmla="*/ 66 w 90"/>
                  <a:gd name="T3" fmla="*/ 0 h 72"/>
                  <a:gd name="T4" fmla="*/ 0 w 90"/>
                  <a:gd name="T5" fmla="*/ 36 h 72"/>
                  <a:gd name="T6" fmla="*/ 24 w 90"/>
                  <a:gd name="T7" fmla="*/ 72 h 72"/>
                  <a:gd name="T8" fmla="*/ 36 w 90"/>
                  <a:gd name="T9" fmla="*/ 66 h 72"/>
                  <a:gd name="T10" fmla="*/ 18 w 90"/>
                  <a:gd name="T11" fmla="*/ 42 h 72"/>
                  <a:gd name="T12" fmla="*/ 36 w 90"/>
                  <a:gd name="T13" fmla="*/ 30 h 72"/>
                  <a:gd name="T14" fmla="*/ 54 w 90"/>
                  <a:gd name="T15" fmla="*/ 54 h 72"/>
                  <a:gd name="T16" fmla="*/ 60 w 90"/>
                  <a:gd name="T17" fmla="*/ 48 h 72"/>
                  <a:gd name="T18" fmla="*/ 48 w 90"/>
                  <a:gd name="T19" fmla="*/ 24 h 72"/>
                  <a:gd name="T20" fmla="*/ 60 w 90"/>
                  <a:gd name="T21" fmla="*/ 12 h 72"/>
                  <a:gd name="T22" fmla="*/ 78 w 90"/>
                  <a:gd name="T23" fmla="*/ 42 h 72"/>
                  <a:gd name="T24" fmla="*/ 90 w 90"/>
                  <a:gd name="T25" fmla="*/ 30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132" name="Freeform 143">
                <a:extLst>
                  <a:ext uri="{FF2B5EF4-FFF2-40B4-BE49-F238E27FC236}">
                    <a16:creationId xmlns:a16="http://schemas.microsoft.com/office/drawing/2014/main" id="{6C2180CA-7FB0-4ECE-B320-56203B874BBD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>
                  <a:gd name="T0" fmla="*/ 42 w 90"/>
                  <a:gd name="T1" fmla="*/ 60 h 84"/>
                  <a:gd name="T2" fmla="*/ 42 w 90"/>
                  <a:gd name="T3" fmla="*/ 60 h 84"/>
                  <a:gd name="T4" fmla="*/ 72 w 90"/>
                  <a:gd name="T5" fmla="*/ 12 h 84"/>
                  <a:gd name="T6" fmla="*/ 66 w 90"/>
                  <a:gd name="T7" fmla="*/ 0 h 84"/>
                  <a:gd name="T8" fmla="*/ 0 w 90"/>
                  <a:gd name="T9" fmla="*/ 42 h 84"/>
                  <a:gd name="T10" fmla="*/ 6 w 90"/>
                  <a:gd name="T11" fmla="*/ 54 h 84"/>
                  <a:gd name="T12" fmla="*/ 54 w 90"/>
                  <a:gd name="T13" fmla="*/ 24 h 84"/>
                  <a:gd name="T14" fmla="*/ 54 w 90"/>
                  <a:gd name="T15" fmla="*/ 24 h 84"/>
                  <a:gd name="T16" fmla="*/ 18 w 90"/>
                  <a:gd name="T17" fmla="*/ 72 h 84"/>
                  <a:gd name="T18" fmla="*/ 24 w 90"/>
                  <a:gd name="T19" fmla="*/ 84 h 84"/>
                  <a:gd name="T20" fmla="*/ 90 w 90"/>
                  <a:gd name="T21" fmla="*/ 42 h 84"/>
                  <a:gd name="T22" fmla="*/ 84 w 90"/>
                  <a:gd name="T23" fmla="*/ 30 h 84"/>
                  <a:gd name="T24" fmla="*/ 42 w 90"/>
                  <a:gd name="T25" fmla="*/ 60 h 8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133" name="Freeform 144">
                <a:extLst>
                  <a:ext uri="{FF2B5EF4-FFF2-40B4-BE49-F238E27FC236}">
                    <a16:creationId xmlns:a16="http://schemas.microsoft.com/office/drawing/2014/main" id="{6B4BBC7B-F198-4327-9CF7-AAEFD7BA9265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6 w 6"/>
                  <a:gd name="T3" fmla="*/ 0 h 12"/>
                  <a:gd name="T4" fmla="*/ 0 w 6"/>
                  <a:gd name="T5" fmla="*/ 0 h 12"/>
                  <a:gd name="T6" fmla="*/ 0 w 6"/>
                  <a:gd name="T7" fmla="*/ 0 h 12"/>
                  <a:gd name="T8" fmla="*/ 0 w 6"/>
                  <a:gd name="T9" fmla="*/ 12 h 12"/>
                  <a:gd name="T10" fmla="*/ 6 w 6"/>
                  <a:gd name="T11" fmla="*/ 0 h 12"/>
                  <a:gd name="T12" fmla="*/ 6 w 6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134" name="Freeform 145">
                <a:extLst>
                  <a:ext uri="{FF2B5EF4-FFF2-40B4-BE49-F238E27FC236}">
                    <a16:creationId xmlns:a16="http://schemas.microsoft.com/office/drawing/2014/main" id="{CE2D7FC1-082F-4F93-88A2-66D422CDBC5E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>
                  <a:gd name="T0" fmla="*/ 18 w 30"/>
                  <a:gd name="T1" fmla="*/ 48 h 48"/>
                  <a:gd name="T2" fmla="*/ 18 w 30"/>
                  <a:gd name="T3" fmla="*/ 48 h 48"/>
                  <a:gd name="T4" fmla="*/ 30 w 30"/>
                  <a:gd name="T5" fmla="*/ 42 h 48"/>
                  <a:gd name="T6" fmla="*/ 0 w 30"/>
                  <a:gd name="T7" fmla="*/ 0 h 48"/>
                  <a:gd name="T8" fmla="*/ 0 w 30"/>
                  <a:gd name="T9" fmla="*/ 24 h 48"/>
                  <a:gd name="T10" fmla="*/ 18 w 30"/>
                  <a:gd name="T11" fmla="*/ 48 h 48"/>
                  <a:gd name="T12" fmla="*/ 18 w 30"/>
                  <a:gd name="T13" fmla="*/ 48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135" name="Freeform 146">
                <a:extLst>
                  <a:ext uri="{FF2B5EF4-FFF2-40B4-BE49-F238E27FC236}">
                    <a16:creationId xmlns:a16="http://schemas.microsoft.com/office/drawing/2014/main" id="{D505BBEC-B1DE-4759-9D02-B20656D0B978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>
                  <a:gd name="T0" fmla="*/ 36 w 36"/>
                  <a:gd name="T1" fmla="*/ 0 h 66"/>
                  <a:gd name="T2" fmla="*/ 24 w 36"/>
                  <a:gd name="T3" fmla="*/ 0 h 66"/>
                  <a:gd name="T4" fmla="*/ 24 w 36"/>
                  <a:gd name="T5" fmla="*/ 0 h 66"/>
                  <a:gd name="T6" fmla="*/ 0 w 36"/>
                  <a:gd name="T7" fmla="*/ 36 h 66"/>
                  <a:gd name="T8" fmla="*/ 0 w 36"/>
                  <a:gd name="T9" fmla="*/ 66 h 66"/>
                  <a:gd name="T10" fmla="*/ 36 w 36"/>
                  <a:gd name="T11" fmla="*/ 0 h 66"/>
                  <a:gd name="T12" fmla="*/ 36 w 36"/>
                  <a:gd name="T13" fmla="*/ 0 h 6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136" name="Rectangle 147">
                <a:extLst>
                  <a:ext uri="{FF2B5EF4-FFF2-40B4-BE49-F238E27FC236}">
                    <a16:creationId xmlns:a16="http://schemas.microsoft.com/office/drawing/2014/main" id="{89F01062-196D-42B3-AEB1-7F784A2DDF7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defRPr/>
                </a:pPr>
                <a:endParaRPr lang="sr-Latn-RS" altLang="sr-Latn-RS"/>
              </a:p>
            </p:txBody>
          </p:sp>
          <p:sp>
            <p:nvSpPr>
              <p:cNvPr id="137" name="Rectangle 148">
                <a:extLst>
                  <a:ext uri="{FF2B5EF4-FFF2-40B4-BE49-F238E27FC236}">
                    <a16:creationId xmlns:a16="http://schemas.microsoft.com/office/drawing/2014/main" id="{9C8D579B-8BC9-4CD7-9DD7-A1075078952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defRPr/>
                </a:pPr>
                <a:endParaRPr lang="sr-Latn-RS" altLang="sr-Latn-RS"/>
              </a:p>
            </p:txBody>
          </p:sp>
          <p:sp>
            <p:nvSpPr>
              <p:cNvPr id="138" name="Freeform 149">
                <a:extLst>
                  <a:ext uri="{FF2B5EF4-FFF2-40B4-BE49-F238E27FC236}">
                    <a16:creationId xmlns:a16="http://schemas.microsoft.com/office/drawing/2014/main" id="{E473689E-6390-47B8-B0BC-D60BBD9B9644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139" name="Freeform 150">
                <a:extLst>
                  <a:ext uri="{FF2B5EF4-FFF2-40B4-BE49-F238E27FC236}">
                    <a16:creationId xmlns:a16="http://schemas.microsoft.com/office/drawing/2014/main" id="{B239A46D-22FB-4D84-BD0B-5812714AA781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>
                  <a:gd name="T0" fmla="*/ 0 w 144"/>
                  <a:gd name="T1" fmla="*/ 0 h 154"/>
                  <a:gd name="T2" fmla="*/ 0 w 144"/>
                  <a:gd name="T3" fmla="*/ 0 h 154"/>
                  <a:gd name="T4" fmla="*/ 0 w 144"/>
                  <a:gd name="T5" fmla="*/ 0 h 154"/>
                  <a:gd name="T6" fmla="*/ 0 w 144"/>
                  <a:gd name="T7" fmla="*/ 0 h 154"/>
                  <a:gd name="T8" fmla="*/ 0 w 144"/>
                  <a:gd name="T9" fmla="*/ 0 h 154"/>
                  <a:gd name="T10" fmla="*/ 0 w 144"/>
                  <a:gd name="T11" fmla="*/ 0 h 154"/>
                  <a:gd name="T12" fmla="*/ 0 w 144"/>
                  <a:gd name="T13" fmla="*/ 0 h 154"/>
                  <a:gd name="T14" fmla="*/ 0 w 144"/>
                  <a:gd name="T15" fmla="*/ 0 h 154"/>
                  <a:gd name="T16" fmla="*/ 0 w 144"/>
                  <a:gd name="T17" fmla="*/ 0 h 154"/>
                  <a:gd name="T18" fmla="*/ 0 w 144"/>
                  <a:gd name="T19" fmla="*/ 0 h 154"/>
                  <a:gd name="T20" fmla="*/ 0 w 144"/>
                  <a:gd name="T21" fmla="*/ 0 h 154"/>
                  <a:gd name="T22" fmla="*/ 0 w 144"/>
                  <a:gd name="T23" fmla="*/ 0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140" name="Freeform 151">
                <a:extLst>
                  <a:ext uri="{FF2B5EF4-FFF2-40B4-BE49-F238E27FC236}">
                    <a16:creationId xmlns:a16="http://schemas.microsoft.com/office/drawing/2014/main" id="{BBBC203F-3E0B-40C9-BF24-83EEF98719D5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hr-HR"/>
              </a:p>
            </p:txBody>
          </p:sp>
          <p:sp>
            <p:nvSpPr>
              <p:cNvPr id="141" name="Oval 152">
                <a:extLst>
                  <a:ext uri="{FF2B5EF4-FFF2-40B4-BE49-F238E27FC236}">
                    <a16:creationId xmlns:a16="http://schemas.microsoft.com/office/drawing/2014/main" id="{3CAC4794-1497-4A9F-A69C-3C407754C80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hr-HR"/>
              </a:p>
            </p:txBody>
          </p:sp>
        </p:grpSp>
      </p:grpSp>
      <p:sp>
        <p:nvSpPr>
          <p:cNvPr id="191641" name="Rectangle 15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hr-HR"/>
              <a:t>Click to edit Master title style</a:t>
            </a:r>
          </a:p>
        </p:txBody>
      </p:sp>
      <p:sp>
        <p:nvSpPr>
          <p:cNvPr id="191642" name="Rectangle 15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/>
            </a:lvl1pPr>
          </a:lstStyle>
          <a:p>
            <a:r>
              <a:rPr lang="hr-HR"/>
              <a:t>Click to edit Master subtitle style</a:t>
            </a:r>
          </a:p>
        </p:txBody>
      </p:sp>
      <p:sp>
        <p:nvSpPr>
          <p:cNvPr id="155" name="Rectangle 155">
            <a:extLst>
              <a:ext uri="{FF2B5EF4-FFF2-40B4-BE49-F238E27FC236}">
                <a16:creationId xmlns:a16="http://schemas.microsoft.com/office/drawing/2014/main" id="{8247B779-B84F-4637-9A53-D1B46B0B8ABC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xfrm>
            <a:off x="3048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56" name="Rectangle 156">
            <a:extLst>
              <a:ext uri="{FF2B5EF4-FFF2-40B4-BE49-F238E27FC236}">
                <a16:creationId xmlns:a16="http://schemas.microsoft.com/office/drawing/2014/main" id="{BE900F16-0B7E-403F-AA3E-17ADC5368E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57" name="Rectangle 157">
            <a:extLst>
              <a:ext uri="{FF2B5EF4-FFF2-40B4-BE49-F238E27FC236}">
                <a16:creationId xmlns:a16="http://schemas.microsoft.com/office/drawing/2014/main" id="{5F4C2390-6A26-433D-909B-1A0F8349A75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286000" cy="457200"/>
          </a:xfrm>
        </p:spPr>
        <p:txBody>
          <a:bodyPr/>
          <a:lstStyle>
            <a:lvl1pPr>
              <a:defRPr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C72357A8-9849-4993-B867-E59AEDE2AD72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2188415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ctangle 154">
            <a:extLst>
              <a:ext uri="{FF2B5EF4-FFF2-40B4-BE49-F238E27FC236}">
                <a16:creationId xmlns:a16="http://schemas.microsoft.com/office/drawing/2014/main" id="{84D663BF-228D-4E3E-A10E-FCEE69C33A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155">
            <a:extLst>
              <a:ext uri="{FF2B5EF4-FFF2-40B4-BE49-F238E27FC236}">
                <a16:creationId xmlns:a16="http://schemas.microsoft.com/office/drawing/2014/main" id="{4BE9CFC5-46F3-4B54-8D86-4D4D454AE8C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156">
            <a:extLst>
              <a:ext uri="{FF2B5EF4-FFF2-40B4-BE49-F238E27FC236}">
                <a16:creationId xmlns:a16="http://schemas.microsoft.com/office/drawing/2014/main" id="{78B0A88A-2727-409B-8A25-E87C17FC7C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0BE45A-EBF8-4954-A272-97FC6B36E962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0264843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4" name="Rectangle 154">
            <a:extLst>
              <a:ext uri="{FF2B5EF4-FFF2-40B4-BE49-F238E27FC236}">
                <a16:creationId xmlns:a16="http://schemas.microsoft.com/office/drawing/2014/main" id="{4D58A874-3534-446C-A2EC-FE557C633C5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155">
            <a:extLst>
              <a:ext uri="{FF2B5EF4-FFF2-40B4-BE49-F238E27FC236}">
                <a16:creationId xmlns:a16="http://schemas.microsoft.com/office/drawing/2014/main" id="{0C8D6AB0-E39C-4D45-9B10-52E06DD24C8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156">
            <a:extLst>
              <a:ext uri="{FF2B5EF4-FFF2-40B4-BE49-F238E27FC236}">
                <a16:creationId xmlns:a16="http://schemas.microsoft.com/office/drawing/2014/main" id="{C8D0D20F-A46C-42AC-97C6-2D6A2D25D0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9F2453-1FA6-49DE-BE9B-40639E3BA37E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4280591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ctangle 154">
            <a:extLst>
              <a:ext uri="{FF2B5EF4-FFF2-40B4-BE49-F238E27FC236}">
                <a16:creationId xmlns:a16="http://schemas.microsoft.com/office/drawing/2014/main" id="{38B6587B-31DE-4DD5-BAE3-F12714614A0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155">
            <a:extLst>
              <a:ext uri="{FF2B5EF4-FFF2-40B4-BE49-F238E27FC236}">
                <a16:creationId xmlns:a16="http://schemas.microsoft.com/office/drawing/2014/main" id="{DD386E17-73C8-4E88-9777-9B5678AE5E7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156">
            <a:extLst>
              <a:ext uri="{FF2B5EF4-FFF2-40B4-BE49-F238E27FC236}">
                <a16:creationId xmlns:a16="http://schemas.microsoft.com/office/drawing/2014/main" id="{060A07AC-5009-44C2-A56F-B686B31FD54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EEB23F-2265-40DA-A9DD-63784C33FF49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9417449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ctangle 154">
            <a:extLst>
              <a:ext uri="{FF2B5EF4-FFF2-40B4-BE49-F238E27FC236}">
                <a16:creationId xmlns:a16="http://schemas.microsoft.com/office/drawing/2014/main" id="{60BBF936-E558-4636-9B4E-CDD780B177E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8" name="Rectangle 155">
            <a:extLst>
              <a:ext uri="{FF2B5EF4-FFF2-40B4-BE49-F238E27FC236}">
                <a16:creationId xmlns:a16="http://schemas.microsoft.com/office/drawing/2014/main" id="{F92340DB-FDA5-4CFB-AD45-626CE98E1C4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Rectangle 156">
            <a:extLst>
              <a:ext uri="{FF2B5EF4-FFF2-40B4-BE49-F238E27FC236}">
                <a16:creationId xmlns:a16="http://schemas.microsoft.com/office/drawing/2014/main" id="{791706AF-5079-4126-A159-B3BFF6E50B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EE409-17B8-4C91-BA56-E9CE4DCA3018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3288304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ctangle 154">
            <a:extLst>
              <a:ext uri="{FF2B5EF4-FFF2-40B4-BE49-F238E27FC236}">
                <a16:creationId xmlns:a16="http://schemas.microsoft.com/office/drawing/2014/main" id="{63ED986F-ED89-4AE2-B83D-BC998BB2871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ctangle 155">
            <a:extLst>
              <a:ext uri="{FF2B5EF4-FFF2-40B4-BE49-F238E27FC236}">
                <a16:creationId xmlns:a16="http://schemas.microsoft.com/office/drawing/2014/main" id="{E84998B1-5CF8-43E0-A5D8-E046A856AA4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156">
            <a:extLst>
              <a:ext uri="{FF2B5EF4-FFF2-40B4-BE49-F238E27FC236}">
                <a16:creationId xmlns:a16="http://schemas.microsoft.com/office/drawing/2014/main" id="{9BCE12A2-DCC0-4D99-8531-FD7D0B4195B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C6D4E0-9567-4558-96F8-5DAC5F47342B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1041523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4">
            <a:extLst>
              <a:ext uri="{FF2B5EF4-FFF2-40B4-BE49-F238E27FC236}">
                <a16:creationId xmlns:a16="http://schemas.microsoft.com/office/drawing/2014/main" id="{7EBAAB56-3615-4414-BAEA-D8823369B32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Rectangle 155">
            <a:extLst>
              <a:ext uri="{FF2B5EF4-FFF2-40B4-BE49-F238E27FC236}">
                <a16:creationId xmlns:a16="http://schemas.microsoft.com/office/drawing/2014/main" id="{C6A5F1BC-F34B-4497-9EF7-0078DDC1402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ctangle 156">
            <a:extLst>
              <a:ext uri="{FF2B5EF4-FFF2-40B4-BE49-F238E27FC236}">
                <a16:creationId xmlns:a16="http://schemas.microsoft.com/office/drawing/2014/main" id="{EB1D8B72-2E38-4114-97CC-4D260C1A486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171D8D-2464-4890-9E90-D99937098853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221626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EBBC719-2871-4F46-848A-4D9B2681EAE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BF6367D-80AA-4516-A91C-83EA07A57FA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E8EBD824-ABF4-4FB1-A17D-F89ECF4F0A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41E42B-089D-4233-876F-A44A02C75ACD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8573213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5" name="Rectangle 154">
            <a:extLst>
              <a:ext uri="{FF2B5EF4-FFF2-40B4-BE49-F238E27FC236}">
                <a16:creationId xmlns:a16="http://schemas.microsoft.com/office/drawing/2014/main" id="{D26A684A-DFD6-468A-B97B-22501DCEBDB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155">
            <a:extLst>
              <a:ext uri="{FF2B5EF4-FFF2-40B4-BE49-F238E27FC236}">
                <a16:creationId xmlns:a16="http://schemas.microsoft.com/office/drawing/2014/main" id="{8F8ECCE0-4730-469F-83C1-293E379C325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156">
            <a:extLst>
              <a:ext uri="{FF2B5EF4-FFF2-40B4-BE49-F238E27FC236}">
                <a16:creationId xmlns:a16="http://schemas.microsoft.com/office/drawing/2014/main" id="{8A1C9145-A8E1-4ECA-A188-1B409C47C4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B8D498-8F66-468B-B85F-DB79A29AC8F3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5726180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5" name="Rectangle 154">
            <a:extLst>
              <a:ext uri="{FF2B5EF4-FFF2-40B4-BE49-F238E27FC236}">
                <a16:creationId xmlns:a16="http://schemas.microsoft.com/office/drawing/2014/main" id="{F0824AFD-C66F-4DFD-B376-D74695D21BB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155">
            <a:extLst>
              <a:ext uri="{FF2B5EF4-FFF2-40B4-BE49-F238E27FC236}">
                <a16:creationId xmlns:a16="http://schemas.microsoft.com/office/drawing/2014/main" id="{BC790025-787F-4BA8-9A53-8FD76EEEEAD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156">
            <a:extLst>
              <a:ext uri="{FF2B5EF4-FFF2-40B4-BE49-F238E27FC236}">
                <a16:creationId xmlns:a16="http://schemas.microsoft.com/office/drawing/2014/main" id="{AF663E09-949F-4901-BCAD-5194B9F7039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217AB9-7611-452B-BA95-0C8F9CB53ABF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4545441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ctangle 154">
            <a:extLst>
              <a:ext uri="{FF2B5EF4-FFF2-40B4-BE49-F238E27FC236}">
                <a16:creationId xmlns:a16="http://schemas.microsoft.com/office/drawing/2014/main" id="{9DF48D39-8177-4E53-B129-43E5FD72E9B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155">
            <a:extLst>
              <a:ext uri="{FF2B5EF4-FFF2-40B4-BE49-F238E27FC236}">
                <a16:creationId xmlns:a16="http://schemas.microsoft.com/office/drawing/2014/main" id="{B8B56133-2D76-4AAF-B55D-6C16BF95CB0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156">
            <a:extLst>
              <a:ext uri="{FF2B5EF4-FFF2-40B4-BE49-F238E27FC236}">
                <a16:creationId xmlns:a16="http://schemas.microsoft.com/office/drawing/2014/main" id="{A1FF6E2A-9322-43C0-A613-3DC0D541E3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A94FD1-712F-437B-8E87-DBCAD0827A48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2067142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ctangle 154">
            <a:extLst>
              <a:ext uri="{FF2B5EF4-FFF2-40B4-BE49-F238E27FC236}">
                <a16:creationId xmlns:a16="http://schemas.microsoft.com/office/drawing/2014/main" id="{8BC22B7B-3F5E-4BBA-9B7B-4829CD2BF6E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155">
            <a:extLst>
              <a:ext uri="{FF2B5EF4-FFF2-40B4-BE49-F238E27FC236}">
                <a16:creationId xmlns:a16="http://schemas.microsoft.com/office/drawing/2014/main" id="{3F59BEC3-ABC7-421D-B4B6-0DF84F49AE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156">
            <a:extLst>
              <a:ext uri="{FF2B5EF4-FFF2-40B4-BE49-F238E27FC236}">
                <a16:creationId xmlns:a16="http://schemas.microsoft.com/office/drawing/2014/main" id="{6E343972-E142-4E0C-B46C-CF272EED09B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E4E540-26B6-4B18-9468-1F3953B37D78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9651375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/>
          </p:nvPr>
        </p:nvSpPr>
        <p:spPr>
          <a:xfrm>
            <a:off x="301625" y="228600"/>
            <a:ext cx="8540750" cy="5870575"/>
          </a:xfrm>
        </p:spPr>
        <p:txBody>
          <a:bodyPr/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3" name="Rectangle 154">
            <a:extLst>
              <a:ext uri="{FF2B5EF4-FFF2-40B4-BE49-F238E27FC236}">
                <a16:creationId xmlns:a16="http://schemas.microsoft.com/office/drawing/2014/main" id="{709D9523-819E-42D1-A7FA-BEE954A600A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ctangle 155">
            <a:extLst>
              <a:ext uri="{FF2B5EF4-FFF2-40B4-BE49-F238E27FC236}">
                <a16:creationId xmlns:a16="http://schemas.microsoft.com/office/drawing/2014/main" id="{809E1BEF-0A1A-4958-A86E-AEC27DAA993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156">
            <a:extLst>
              <a:ext uri="{FF2B5EF4-FFF2-40B4-BE49-F238E27FC236}">
                <a16:creationId xmlns:a16="http://schemas.microsoft.com/office/drawing/2014/main" id="{3E702BC7-2C6A-4285-B05D-4132047039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9983DB-3D51-45D5-A202-FADF87ECED1D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8736350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0BE0777-A6CD-4F24-AF05-8D5F3120B79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81365F6-F6FD-40BA-BC01-67E7387E69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23FB208-6945-40F3-B759-3E1E5D841E5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6332BA-8D2A-4453-BB17-A677BD99AFA0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0694514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4D97BA0-1B9A-44EC-A8E9-FAE8B07FF8A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9ABDE2E-7073-46AD-A368-CE6DF3A55FA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9EDE3C5-15EC-4DD2-BCF1-8665A379BE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70DAD2-EA1B-483A-80AB-6C13AD8AC29A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4376958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709DE00-0604-43C5-BB21-47718460EF8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E53FCB0-B73D-4FE7-803A-17067C85F0F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B2C3297-ADF6-4C93-A149-FA64BC40C5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BC8C2C-F2D7-4C36-9072-3DB06314DB3E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7398741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95D89CE-0855-40CD-B088-6E86141B39D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D2BD1E2-D966-4844-BA91-15F4EDFE75E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22337F4-A504-441F-BA95-1B96A3626EF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46E3FE-473E-41D5-BC90-6C4A47094337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9410354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820B066-9346-4AB3-A99F-FFE820D89F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A2A74A8-6C05-4AFB-86BD-7B6129C288E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151373F-A092-4B79-A836-2EC999E1F1B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33607C-4D0B-491E-9DEA-56CEE27259D5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160353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1A3D8CD-6862-4084-BBC3-46B6070637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1820D01-9A43-4186-9D0A-16E716CD098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A8358476-A6BB-4FF5-8267-39CFF19B596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65A0A1-A64B-4956-BE47-EF190ACDB8E3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4545031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EDB1F34-B945-4B23-B751-657F3AAC47F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82DCC1D-2707-42AE-82A6-E61F5EDFECE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6EB8544-4200-4883-AB91-931DACC59EB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E27E5B-3BA3-4532-8A66-A0B712535524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6550339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FCDC8120-EA8C-4239-8C3C-9D90BBBCBD6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744F9BB-D04D-4717-82B2-889DFA22EE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44BABFD-3F9B-41B4-B3AE-7085EE2B92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413C89-FDBE-433F-893D-481DA51545D9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9207703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2283558-970B-4DE0-8020-E2ADB02E55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87580C5-3445-4AEE-B25B-94BF1DB07CC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7A4DE14-460E-4DBD-93BB-F5A49DF3B0D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D79F5D-2DDD-4082-A37F-FC7493F3ACC2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536027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EB4AFE2-A36A-4EA2-9340-55E78E5696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5B2C48-76C2-47EA-8425-CD56B86F90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FD5DE02-B813-4B56-A9D7-FC613E35232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DEB710-C35B-43D3-B0A3-693235DA7B5F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40865294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E953B63-158C-4C4B-A0CF-84124A4BA8D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0AE2F30-7963-446C-89B3-50BC1FEDC69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7D3E91A-CEB2-4F8F-9D58-6CF236A5AE9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917E65-60DD-467A-BD92-3FFB9EC0B4B6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7824193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78947C2-AFE3-4C1D-88DC-8C8233783F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9128478-8F3D-40C8-99C7-9F1BF2CEF29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1EBB973-66C9-4615-ACA4-CDD61A00BFA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13B602-5603-4BD8-AB31-9E9A6441CBFE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75743393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AF5C8AC-F65B-4C48-BA7F-D14F9D3858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50F74CA-D2DE-4D2B-87A7-0764A0F6C72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90FA4D3-71AA-4E97-B2EC-9FF4D7E6F56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069943-3CC4-4559-A6E1-CAEEB7833470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61739713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00684D8-63A4-4A78-9201-8CC23A39403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7E2DA6F-C70F-4CF5-9758-B940B70435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004756D-F0F4-43D8-A4BE-A8231A14FCF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8FB191-B4F0-4849-816B-5DBF6FB7B388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8236226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5A45283-701F-4B9C-9CD5-F295FF19A38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349688C-FF6E-4B83-934B-296639D7DBA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A026630-B7EF-485D-9F29-0A01FDE551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31D285-915E-4EE6-A568-4F0E54DAC649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56797043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4F0E192-E774-4690-83A7-409F12AA72E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E7ED596-3165-486C-A38D-682E448933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69F2B6C-3F23-4DDB-9ACD-5F729F5006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8E2E49-93DB-4345-ADB0-A32FDFD9CD50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963516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2473568-8745-427D-AD47-DEA2AD0207F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5D49BFB-6D6E-4668-BBC9-08AA78D9009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FBC6FF47-FFED-40A6-BFA5-6047F9FE6E3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E1EAEA-3E41-43CB-8CA2-B0E3DEECC0DB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3697809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E4E0636-1FB1-4ACA-82DD-77AA364BF20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2115B1E-DAA5-459A-8AE2-CD656E64821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DAA833C-5934-4A59-8354-E698431F855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CECE73-F597-49F9-9152-7522ABF5CDBC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43242206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4D2CE3A-2C52-46D4-A00F-0617F136BC9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201C094-E601-412D-84CA-76A3BE8EAB0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8749D01-ABE9-458D-A012-00A0E0107E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8C8E5A-566F-442B-964F-1C0364ABA3C3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88652256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FAE7DCFB-5619-4EE4-BEAE-24A242CCDA9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CB3A4921-03B8-441D-8686-1588C6D4FF4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B854A74-A5C7-42E0-AA01-4D81AD5B4C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C5942E-FA0C-40DF-A1CC-B3BA8B4C40AE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9062176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ED40EB6-0FA0-4A87-BA80-91579D08B0B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55F4BF-624C-4A4F-9BC1-1230B3882D4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7CA7780-10B7-41DC-9A52-2B25C8D0C1E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9C4393-F49A-455D-B87D-CD146CB58779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91226213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74A213B-D3D2-47D4-AE13-64336315234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98E94C-DAC1-4F29-945E-00686C1663D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344FD7C-1727-41FD-BD65-013B543E83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DC236C-654E-4646-BB97-9119E621DCF0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89851473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7BFC777-59B6-449C-B810-D3231A08446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243EB87-AAAC-435A-93C9-915281E262E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12AA7E3-9A09-4B66-8F58-A1412072550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E67F0C-5AB7-4892-B198-B7D9CBA6A84E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821634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39C4D03-C29C-4FE5-AC0B-A5DF3EEFC23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C7776A2-4481-4990-B9D9-FBEDCADC9AD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428F989-C9A2-44A8-9ECF-68A82617629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17CDED-F077-44B9-A883-F90239FD7D48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4032382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0B560722-39E1-4352-BBE2-236EF1ACC0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F4186B87-1432-46F3-8DF4-C4D03B4987D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85A12CF6-AF91-4E84-809D-C9410224ED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0CC368-2148-48E1-83DA-66AC58613BE4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744846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4B889E9-BF19-4B21-9890-8A9E58E903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3586056-9E44-4672-9025-7B29FCB6B4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C78D937D-81A5-4096-B3B0-9BE714D23D4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DBBF98-39B2-4998-8D06-F091245176AA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046681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26D1BA2E-5CE4-42D1-A590-6DDE7C7FA81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6355C7E7-AD17-4D69-B0AD-C52B5FC8C5B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6EE23C03-EE27-4C66-B201-E89CE062B8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559546-6B9D-4B00-A436-A263FDD0DDBB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267900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C324E93-1AB5-4BA4-BE9C-C13605C42E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21F81FD-1D00-4B30-9043-62747CF154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4C7A99F1-16D1-4F6E-AF08-36F87A247E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2EF0E6-2343-48BD-8167-86939B1D6BF7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197565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30074AC-DA64-45D8-8629-AEE86852FFE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10EAD66-75E5-46FD-BFB0-6F921528B54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C23BEB0C-A956-4EFE-86A0-C74DDF1148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0A5E43-9FF8-40C7-8354-995288B5D206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106638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Freeform 2">
            <a:extLst>
              <a:ext uri="{FF2B5EF4-FFF2-40B4-BE49-F238E27FC236}">
                <a16:creationId xmlns:a16="http://schemas.microsoft.com/office/drawing/2014/main" id="{E99275C0-495B-4BF1-9469-AD8D934C1993}"/>
              </a:ext>
            </a:extLst>
          </p:cNvPr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>
              <a:gd name="T0" fmla="*/ 2147483646 w 2903"/>
              <a:gd name="T1" fmla="*/ 2147483646 h 3686"/>
              <a:gd name="T2" fmla="*/ 2147483646 w 2903"/>
              <a:gd name="T3" fmla="*/ 2147483646 h 3686"/>
              <a:gd name="T4" fmla="*/ 2147483646 w 2903"/>
              <a:gd name="T5" fmla="*/ 0 h 3686"/>
              <a:gd name="T6" fmla="*/ 2147483646 w 2903"/>
              <a:gd name="T7" fmla="*/ 2147483646 h 3686"/>
              <a:gd name="T8" fmla="*/ 2147483646 w 2903"/>
              <a:gd name="T9" fmla="*/ 2147483646 h 3686"/>
              <a:gd name="T10" fmla="*/ 0 w 2903"/>
              <a:gd name="T11" fmla="*/ 2147483646 h 3686"/>
              <a:gd name="T12" fmla="*/ 2147483646 w 2903"/>
              <a:gd name="T13" fmla="*/ 2147483646 h 3686"/>
              <a:gd name="T14" fmla="*/ 2147483646 w 2903"/>
              <a:gd name="T15" fmla="*/ 2147483646 h 3686"/>
              <a:gd name="T16" fmla="*/ 2147483646 w 2903"/>
              <a:gd name="T17" fmla="*/ 2147483646 h 3686"/>
              <a:gd name="T18" fmla="*/ 2147483646 w 2903"/>
              <a:gd name="T19" fmla="*/ 2147483646 h 3686"/>
              <a:gd name="T20" fmla="*/ 2147483646 w 2903"/>
              <a:gd name="T21" fmla="*/ 2147483646 h 368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CF7DCE37-A43D-4D47-92AC-3920600B9B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/>
              <a:t>Click to edit Master title style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9CCDA59A-FECE-4F1C-B08C-7CA462A36D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/>
              <a:t>Click to edit Master text styles</a:t>
            </a:r>
          </a:p>
          <a:p>
            <a:pPr lvl="1"/>
            <a:r>
              <a:rPr lang="hr-HR" altLang="sr-Latn-RS"/>
              <a:t>Second level</a:t>
            </a:r>
          </a:p>
          <a:p>
            <a:pPr lvl="2"/>
            <a:r>
              <a:rPr lang="hr-HR" altLang="sr-Latn-RS"/>
              <a:t>Third level</a:t>
            </a:r>
          </a:p>
          <a:p>
            <a:pPr lvl="3"/>
            <a:r>
              <a:rPr lang="hr-HR" altLang="sr-Latn-RS"/>
              <a:t>Fourth level</a:t>
            </a:r>
          </a:p>
          <a:p>
            <a:pPr lvl="4"/>
            <a:r>
              <a:rPr lang="hr-HR" altLang="sr-Latn-RS"/>
              <a:t>Fifth level</a:t>
            </a:r>
          </a:p>
        </p:txBody>
      </p:sp>
      <p:sp>
        <p:nvSpPr>
          <p:cNvPr id="187397" name="Rectangle 5">
            <a:extLst>
              <a:ext uri="{FF2B5EF4-FFF2-40B4-BE49-F238E27FC236}">
                <a16:creationId xmlns:a16="http://schemas.microsoft.com/office/drawing/2014/main" id="{D5CD7965-3C32-4FE7-9FCE-7F64EE79FF8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87398" name="Rectangle 6">
            <a:extLst>
              <a:ext uri="{FF2B5EF4-FFF2-40B4-BE49-F238E27FC236}">
                <a16:creationId xmlns:a16="http://schemas.microsoft.com/office/drawing/2014/main" id="{71961193-DE56-4DD9-BFAF-87EA342AD67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87399" name="Rectangle 7">
            <a:extLst>
              <a:ext uri="{FF2B5EF4-FFF2-40B4-BE49-F238E27FC236}">
                <a16:creationId xmlns:a16="http://schemas.microsoft.com/office/drawing/2014/main" id="{BBFAED94-23AE-4DCB-8CA4-AC8F6C9177C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CB479FB1-37A2-4509-AFC6-0120301F6E88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  <p:sp>
        <p:nvSpPr>
          <p:cNvPr id="1032" name="Freeform 8">
            <a:extLst>
              <a:ext uri="{FF2B5EF4-FFF2-40B4-BE49-F238E27FC236}">
                <a16:creationId xmlns:a16="http://schemas.microsoft.com/office/drawing/2014/main" id="{0072E6E1-A671-4AC1-B656-AA30D1A464C8}"/>
              </a:ext>
            </a:extLst>
          </p:cNvPr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>
              <a:gd name="T0" fmla="*/ 2147483646 w 2911"/>
              <a:gd name="T1" fmla="*/ 0 h 3703"/>
              <a:gd name="T2" fmla="*/ 2147483646 w 2911"/>
              <a:gd name="T3" fmla="*/ 2147483646 h 3703"/>
              <a:gd name="T4" fmla="*/ 2147483646 w 2911"/>
              <a:gd name="T5" fmla="*/ 2147483646 h 3703"/>
              <a:gd name="T6" fmla="*/ 0 w 2911"/>
              <a:gd name="T7" fmla="*/ 2147483646 h 3703"/>
              <a:gd name="T8" fmla="*/ 2147483646 w 2911"/>
              <a:gd name="T9" fmla="*/ 2147483646 h 3703"/>
              <a:gd name="T10" fmla="*/ 2147483646 w 2911"/>
              <a:gd name="T11" fmla="*/ 2147483646 h 3703"/>
              <a:gd name="T12" fmla="*/ 2147483646 w 2911"/>
              <a:gd name="T13" fmla="*/ 2147483646 h 3703"/>
              <a:gd name="T14" fmla="*/ 2147483646 w 2911"/>
              <a:gd name="T15" fmla="*/ 2147483646 h 3703"/>
              <a:gd name="T16" fmla="*/ 2147483646 w 2911"/>
              <a:gd name="T17" fmla="*/ 2147483646 h 3703"/>
              <a:gd name="T18" fmla="*/ 2147483646 w 2911"/>
              <a:gd name="T19" fmla="*/ 0 h 3703"/>
              <a:gd name="T20" fmla="*/ 2147483646 w 2911"/>
              <a:gd name="T21" fmla="*/ 0 h 370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1033" name="Freeform 9">
            <a:extLst>
              <a:ext uri="{FF2B5EF4-FFF2-40B4-BE49-F238E27FC236}">
                <a16:creationId xmlns:a16="http://schemas.microsoft.com/office/drawing/2014/main" id="{F1CBFD30-239D-4A6B-9137-A14064C873F9}"/>
              </a:ext>
            </a:extLst>
          </p:cNvPr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>
              <a:gd name="T0" fmla="*/ 0 w 2561"/>
              <a:gd name="T1" fmla="*/ 2147483646 h 2777"/>
              <a:gd name="T2" fmla="*/ 2147483646 w 2561"/>
              <a:gd name="T3" fmla="*/ 2147483646 h 2777"/>
              <a:gd name="T4" fmla="*/ 2147483646 w 2561"/>
              <a:gd name="T5" fmla="*/ 2147483646 h 2777"/>
              <a:gd name="T6" fmla="*/ 2147483646 w 2561"/>
              <a:gd name="T7" fmla="*/ 2147483646 h 2777"/>
              <a:gd name="T8" fmla="*/ 2147483646 w 2561"/>
              <a:gd name="T9" fmla="*/ 2147483646 h 2777"/>
              <a:gd name="T10" fmla="*/ 2147483646 w 2561"/>
              <a:gd name="T11" fmla="*/ 0 h 2777"/>
              <a:gd name="T12" fmla="*/ 0 w 2561"/>
              <a:gd name="T13" fmla="*/ 2147483646 h 2777"/>
              <a:gd name="T14" fmla="*/ 0 w 2561"/>
              <a:gd name="T15" fmla="*/ 2147483646 h 277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r-HR"/>
          </a:p>
        </p:txBody>
      </p:sp>
      <p:grpSp>
        <p:nvGrpSpPr>
          <p:cNvPr id="1034" name="Group 10">
            <a:extLst>
              <a:ext uri="{FF2B5EF4-FFF2-40B4-BE49-F238E27FC236}">
                <a16:creationId xmlns:a16="http://schemas.microsoft.com/office/drawing/2014/main" id="{C7225FBF-5278-4115-B287-F8CECE1878E7}"/>
              </a:ext>
            </a:extLst>
          </p:cNvPr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1051" name="Freeform 11">
              <a:extLst>
                <a:ext uri="{FF2B5EF4-FFF2-40B4-BE49-F238E27FC236}">
                  <a16:creationId xmlns:a16="http://schemas.microsoft.com/office/drawing/2014/main" id="{494B46EA-FB12-4BF4-B600-78E6D6F310F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1 w 2177"/>
                <a:gd name="T1" fmla="*/ 1 h 1298"/>
                <a:gd name="T2" fmla="*/ 1 w 2177"/>
                <a:gd name="T3" fmla="*/ 1 h 1298"/>
                <a:gd name="T4" fmla="*/ 1 w 2177"/>
                <a:gd name="T5" fmla="*/ 1 h 1298"/>
                <a:gd name="T6" fmla="*/ 1 w 2177"/>
                <a:gd name="T7" fmla="*/ 1 h 1298"/>
                <a:gd name="T8" fmla="*/ 1 w 2177"/>
                <a:gd name="T9" fmla="*/ 1 h 1298"/>
                <a:gd name="T10" fmla="*/ 1 w 2177"/>
                <a:gd name="T11" fmla="*/ 1 h 1298"/>
                <a:gd name="T12" fmla="*/ 1 w 2177"/>
                <a:gd name="T13" fmla="*/ 1 h 1298"/>
                <a:gd name="T14" fmla="*/ 1 w 2177"/>
                <a:gd name="T15" fmla="*/ 1 h 1298"/>
                <a:gd name="T16" fmla="*/ 1 w 2177"/>
                <a:gd name="T17" fmla="*/ 0 h 1298"/>
                <a:gd name="T18" fmla="*/ 1 w 2177"/>
                <a:gd name="T19" fmla="*/ 1 h 1298"/>
                <a:gd name="T20" fmla="*/ 1 w 2177"/>
                <a:gd name="T21" fmla="*/ 1 h 1298"/>
                <a:gd name="T22" fmla="*/ 1 w 2177"/>
                <a:gd name="T23" fmla="*/ 1 h 1298"/>
                <a:gd name="T24" fmla="*/ 1 w 2177"/>
                <a:gd name="T25" fmla="*/ 1 h 1298"/>
                <a:gd name="T26" fmla="*/ 1 w 2177"/>
                <a:gd name="T27" fmla="*/ 1 h 1298"/>
                <a:gd name="T28" fmla="*/ 1 w 2177"/>
                <a:gd name="T29" fmla="*/ 1 h 1298"/>
                <a:gd name="T30" fmla="*/ 1 w 2177"/>
                <a:gd name="T31" fmla="*/ 1 h 1298"/>
                <a:gd name="T32" fmla="*/ 1 w 2177"/>
                <a:gd name="T33" fmla="*/ 1 h 1298"/>
                <a:gd name="T34" fmla="*/ 0 w 2177"/>
                <a:gd name="T35" fmla="*/ 1 h 1298"/>
                <a:gd name="T36" fmla="*/ 1 w 2177"/>
                <a:gd name="T37" fmla="*/ 1 h 1298"/>
                <a:gd name="T38" fmla="*/ 1 w 2177"/>
                <a:gd name="T39" fmla="*/ 1 h 1298"/>
                <a:gd name="T40" fmla="*/ 1 w 2177"/>
                <a:gd name="T41" fmla="*/ 1 h 1298"/>
                <a:gd name="T42" fmla="*/ 1 w 2177"/>
                <a:gd name="T43" fmla="*/ 1 h 1298"/>
                <a:gd name="T44" fmla="*/ 1 w 2177"/>
                <a:gd name="T45" fmla="*/ 1 h 1298"/>
                <a:gd name="T46" fmla="*/ 1 w 2177"/>
                <a:gd name="T47" fmla="*/ 1 h 129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r-HR"/>
            </a:p>
          </p:txBody>
        </p:sp>
        <p:sp>
          <p:nvSpPr>
            <p:cNvPr id="1052" name="Freeform 12">
              <a:extLst>
                <a:ext uri="{FF2B5EF4-FFF2-40B4-BE49-F238E27FC236}">
                  <a16:creationId xmlns:a16="http://schemas.microsoft.com/office/drawing/2014/main" id="{319F897E-9662-4ECF-9012-3D2BFEF8A00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1 h 258"/>
                <a:gd name="T2" fmla="*/ 0 w 143"/>
                <a:gd name="T3" fmla="*/ 0 h 258"/>
                <a:gd name="T4" fmla="*/ 0 w 143"/>
                <a:gd name="T5" fmla="*/ 1 h 258"/>
                <a:gd name="T6" fmla="*/ 0 w 143"/>
                <a:gd name="T7" fmla="*/ 1 h 258"/>
                <a:gd name="T8" fmla="*/ 0 w 143"/>
                <a:gd name="T9" fmla="*/ 1 h 258"/>
                <a:gd name="T10" fmla="*/ 0 w 143"/>
                <a:gd name="T11" fmla="*/ 1 h 2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r-HR"/>
            </a:p>
          </p:txBody>
        </p:sp>
        <p:sp>
          <p:nvSpPr>
            <p:cNvPr id="1053" name="Freeform 13">
              <a:extLst>
                <a:ext uri="{FF2B5EF4-FFF2-40B4-BE49-F238E27FC236}">
                  <a16:creationId xmlns:a16="http://schemas.microsoft.com/office/drawing/2014/main" id="{E0F72289-0F94-42CB-990C-EFB20676E1F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0 w 1586"/>
                <a:gd name="T1" fmla="*/ 0 h 821"/>
                <a:gd name="T2" fmla="*/ 0 w 1586"/>
                <a:gd name="T3" fmla="*/ 0 h 821"/>
                <a:gd name="T4" fmla="*/ 0 w 1586"/>
                <a:gd name="T5" fmla="*/ 0 h 821"/>
                <a:gd name="T6" fmla="*/ 0 w 1586"/>
                <a:gd name="T7" fmla="*/ 0 h 821"/>
                <a:gd name="T8" fmla="*/ 0 w 1586"/>
                <a:gd name="T9" fmla="*/ 0 h 821"/>
                <a:gd name="T10" fmla="*/ 0 w 1586"/>
                <a:gd name="T11" fmla="*/ 0 h 821"/>
                <a:gd name="T12" fmla="*/ 0 w 1586"/>
                <a:gd name="T13" fmla="*/ 0 h 821"/>
                <a:gd name="T14" fmla="*/ 0 w 1586"/>
                <a:gd name="T15" fmla="*/ 0 h 821"/>
                <a:gd name="T16" fmla="*/ 0 w 1586"/>
                <a:gd name="T17" fmla="*/ 0 h 821"/>
                <a:gd name="T18" fmla="*/ 0 w 1586"/>
                <a:gd name="T19" fmla="*/ 0 h 821"/>
                <a:gd name="T20" fmla="*/ 0 w 1586"/>
                <a:gd name="T21" fmla="*/ 0 h 821"/>
                <a:gd name="T22" fmla="*/ 0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r-HR"/>
            </a:p>
          </p:txBody>
        </p:sp>
        <p:sp>
          <p:nvSpPr>
            <p:cNvPr id="1054" name="Freeform 14">
              <a:extLst>
                <a:ext uri="{FF2B5EF4-FFF2-40B4-BE49-F238E27FC236}">
                  <a16:creationId xmlns:a16="http://schemas.microsoft.com/office/drawing/2014/main" id="{AB12D56A-AAD7-4FD0-A190-434E840A3C1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1 h 747"/>
                <a:gd name="T2" fmla="*/ 1 w 1049"/>
                <a:gd name="T3" fmla="*/ 1 h 747"/>
                <a:gd name="T4" fmla="*/ 1 w 1049"/>
                <a:gd name="T5" fmla="*/ 1 h 747"/>
                <a:gd name="T6" fmla="*/ 1 w 1049"/>
                <a:gd name="T7" fmla="*/ 1 h 747"/>
                <a:gd name="T8" fmla="*/ 1 w 1049"/>
                <a:gd name="T9" fmla="*/ 0 h 747"/>
                <a:gd name="T10" fmla="*/ 0 w 1049"/>
                <a:gd name="T11" fmla="*/ 1 h 747"/>
                <a:gd name="T12" fmla="*/ 0 w 1049"/>
                <a:gd name="T13" fmla="*/ 1 h 747"/>
                <a:gd name="T14" fmla="*/ 0 w 1049"/>
                <a:gd name="T15" fmla="*/ 1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r-HR"/>
            </a:p>
          </p:txBody>
        </p:sp>
        <p:sp>
          <p:nvSpPr>
            <p:cNvPr id="1055" name="Freeform 15">
              <a:extLst>
                <a:ext uri="{FF2B5EF4-FFF2-40B4-BE49-F238E27FC236}">
                  <a16:creationId xmlns:a16="http://schemas.microsoft.com/office/drawing/2014/main" id="{9AFC57F4-DD5C-4867-BC1C-9866666A44B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1 h 241"/>
                <a:gd name="T2" fmla="*/ 0 w 272"/>
                <a:gd name="T3" fmla="*/ 0 h 241"/>
                <a:gd name="T4" fmla="*/ 0 w 272"/>
                <a:gd name="T5" fmla="*/ 1 h 241"/>
                <a:gd name="T6" fmla="*/ 0 w 272"/>
                <a:gd name="T7" fmla="*/ 1 h 241"/>
                <a:gd name="T8" fmla="*/ 0 w 272"/>
                <a:gd name="T9" fmla="*/ 1 h 241"/>
                <a:gd name="T10" fmla="*/ 0 w 272"/>
                <a:gd name="T11" fmla="*/ 1 h 241"/>
                <a:gd name="T12" fmla="*/ 0 w 272"/>
                <a:gd name="T13" fmla="*/ 1 h 241"/>
                <a:gd name="T14" fmla="*/ 0 w 272"/>
                <a:gd name="T15" fmla="*/ 1 h 2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r-HR"/>
            </a:p>
          </p:txBody>
        </p:sp>
        <p:sp>
          <p:nvSpPr>
            <p:cNvPr id="1056" name="Freeform 16">
              <a:extLst>
                <a:ext uri="{FF2B5EF4-FFF2-40B4-BE49-F238E27FC236}">
                  <a16:creationId xmlns:a16="http://schemas.microsoft.com/office/drawing/2014/main" id="{7C7F5171-0449-441C-8A66-C3EBDDEFE3C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1 w 152"/>
                <a:gd name="T1" fmla="*/ 1 h 224"/>
                <a:gd name="T2" fmla="*/ 1 w 152"/>
                <a:gd name="T3" fmla="*/ 1 h 224"/>
                <a:gd name="T4" fmla="*/ 0 w 152"/>
                <a:gd name="T5" fmla="*/ 1 h 224"/>
                <a:gd name="T6" fmla="*/ 1 w 152"/>
                <a:gd name="T7" fmla="*/ 0 h 224"/>
                <a:gd name="T8" fmla="*/ 1 w 152"/>
                <a:gd name="T9" fmla="*/ 1 h 224"/>
                <a:gd name="T10" fmla="*/ 1 w 152"/>
                <a:gd name="T11" fmla="*/ 1 h 2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r-HR"/>
            </a:p>
          </p:txBody>
        </p:sp>
        <p:sp>
          <p:nvSpPr>
            <p:cNvPr id="1057" name="Freeform 17">
              <a:extLst>
                <a:ext uri="{FF2B5EF4-FFF2-40B4-BE49-F238E27FC236}">
                  <a16:creationId xmlns:a16="http://schemas.microsoft.com/office/drawing/2014/main" id="{6FE16EF7-23CD-47D8-960E-2BB29B38079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1 h 764"/>
                <a:gd name="T2" fmla="*/ 1 w 386"/>
                <a:gd name="T3" fmla="*/ 0 h 764"/>
                <a:gd name="T4" fmla="*/ 1 w 386"/>
                <a:gd name="T5" fmla="*/ 1 h 764"/>
                <a:gd name="T6" fmla="*/ 1 w 386"/>
                <a:gd name="T7" fmla="*/ 1 h 764"/>
                <a:gd name="T8" fmla="*/ 1 w 386"/>
                <a:gd name="T9" fmla="*/ 1 h 764"/>
                <a:gd name="T10" fmla="*/ 1 w 386"/>
                <a:gd name="T11" fmla="*/ 1 h 764"/>
                <a:gd name="T12" fmla="*/ 0 w 386"/>
                <a:gd name="T13" fmla="*/ 1 h 764"/>
                <a:gd name="T14" fmla="*/ 0 w 386"/>
                <a:gd name="T15" fmla="*/ 1 h 7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r-HR"/>
            </a:p>
          </p:txBody>
        </p:sp>
        <p:sp>
          <p:nvSpPr>
            <p:cNvPr id="1058" name="Freeform 18">
              <a:extLst>
                <a:ext uri="{FF2B5EF4-FFF2-40B4-BE49-F238E27FC236}">
                  <a16:creationId xmlns:a16="http://schemas.microsoft.com/office/drawing/2014/main" id="{C9314F13-EFC9-4EE2-9B99-002C672D182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1 w 728"/>
                <a:gd name="T1" fmla="*/ 0 h 348"/>
                <a:gd name="T2" fmla="*/ 0 w 728"/>
                <a:gd name="T3" fmla="*/ 1 h 348"/>
                <a:gd name="T4" fmla="*/ 1 w 728"/>
                <a:gd name="T5" fmla="*/ 1 h 348"/>
                <a:gd name="T6" fmla="*/ 1 w 728"/>
                <a:gd name="T7" fmla="*/ 1 h 348"/>
                <a:gd name="T8" fmla="*/ 1 w 728"/>
                <a:gd name="T9" fmla="*/ 1 h 348"/>
                <a:gd name="T10" fmla="*/ 1 w 728"/>
                <a:gd name="T11" fmla="*/ 0 h 348"/>
                <a:gd name="T12" fmla="*/ 1 w 728"/>
                <a:gd name="T13" fmla="*/ 0 h 3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r-HR"/>
            </a:p>
          </p:txBody>
        </p:sp>
        <p:sp>
          <p:nvSpPr>
            <p:cNvPr id="1059" name="Freeform 19">
              <a:extLst>
                <a:ext uri="{FF2B5EF4-FFF2-40B4-BE49-F238E27FC236}">
                  <a16:creationId xmlns:a16="http://schemas.microsoft.com/office/drawing/2014/main" id="{7031446C-FC70-4019-BA13-47DD9FAADAC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1 w 312"/>
                <a:gd name="T1" fmla="*/ 0 h 135"/>
                <a:gd name="T2" fmla="*/ 0 w 312"/>
                <a:gd name="T3" fmla="*/ 0 h 135"/>
                <a:gd name="T4" fmla="*/ 1 w 312"/>
                <a:gd name="T5" fmla="*/ 0 h 135"/>
                <a:gd name="T6" fmla="*/ 1 w 312"/>
                <a:gd name="T7" fmla="*/ 0 h 135"/>
                <a:gd name="T8" fmla="*/ 1 w 312"/>
                <a:gd name="T9" fmla="*/ 0 h 1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r-HR"/>
            </a:p>
          </p:txBody>
        </p:sp>
        <p:grpSp>
          <p:nvGrpSpPr>
            <p:cNvPr id="1060" name="Group 20">
              <a:extLst>
                <a:ext uri="{FF2B5EF4-FFF2-40B4-BE49-F238E27FC236}">
                  <a16:creationId xmlns:a16="http://schemas.microsoft.com/office/drawing/2014/main" id="{A7FDC4E9-CF35-45E3-9CC7-D8C5DCB2AC96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1061" name="Group 21">
                <a:extLst>
                  <a:ext uri="{FF2B5EF4-FFF2-40B4-BE49-F238E27FC236}">
                    <a16:creationId xmlns:a16="http://schemas.microsoft.com/office/drawing/2014/main" id="{B368DAFB-644F-4425-A650-F2A7D8809777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1074" name="Freeform 22">
                  <a:extLst>
                    <a:ext uri="{FF2B5EF4-FFF2-40B4-BE49-F238E27FC236}">
                      <a16:creationId xmlns:a16="http://schemas.microsoft.com/office/drawing/2014/main" id="{F699E014-575B-43CB-9F40-E86059CD70FE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0 h 175"/>
                    <a:gd name="T2" fmla="*/ 1 w 313"/>
                    <a:gd name="T3" fmla="*/ 0 h 175"/>
                    <a:gd name="T4" fmla="*/ 1 w 313"/>
                    <a:gd name="T5" fmla="*/ 0 h 175"/>
                    <a:gd name="T6" fmla="*/ 1 w 313"/>
                    <a:gd name="T7" fmla="*/ 0 h 175"/>
                    <a:gd name="T8" fmla="*/ 1 w 313"/>
                    <a:gd name="T9" fmla="*/ 0 h 175"/>
                    <a:gd name="T10" fmla="*/ 1 w 313"/>
                    <a:gd name="T11" fmla="*/ 0 h 175"/>
                    <a:gd name="T12" fmla="*/ 1 w 313"/>
                    <a:gd name="T13" fmla="*/ 0 h 175"/>
                    <a:gd name="T14" fmla="*/ 1 w 313"/>
                    <a:gd name="T15" fmla="*/ 0 h 175"/>
                    <a:gd name="T16" fmla="*/ 0 w 313"/>
                    <a:gd name="T17" fmla="*/ 0 h 175"/>
                    <a:gd name="T18" fmla="*/ 0 w 313"/>
                    <a:gd name="T19" fmla="*/ 0 h 17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r-HR"/>
                </a:p>
              </p:txBody>
            </p:sp>
            <p:sp>
              <p:nvSpPr>
                <p:cNvPr id="1075" name="Freeform 23">
                  <a:extLst>
                    <a:ext uri="{FF2B5EF4-FFF2-40B4-BE49-F238E27FC236}">
                      <a16:creationId xmlns:a16="http://schemas.microsoft.com/office/drawing/2014/main" id="{C6F1B7E3-EC1C-4688-8EC3-1A105346D7C0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1 h 266"/>
                    <a:gd name="T2" fmla="*/ 1 w 230"/>
                    <a:gd name="T3" fmla="*/ 1 h 266"/>
                    <a:gd name="T4" fmla="*/ 1 w 230"/>
                    <a:gd name="T5" fmla="*/ 1 h 266"/>
                    <a:gd name="T6" fmla="*/ 1 w 230"/>
                    <a:gd name="T7" fmla="*/ 1 h 266"/>
                    <a:gd name="T8" fmla="*/ 1 w 230"/>
                    <a:gd name="T9" fmla="*/ 0 h 266"/>
                    <a:gd name="T10" fmla="*/ 1 w 230"/>
                    <a:gd name="T11" fmla="*/ 1 h 266"/>
                    <a:gd name="T12" fmla="*/ 1 w 230"/>
                    <a:gd name="T13" fmla="*/ 1 h 266"/>
                    <a:gd name="T14" fmla="*/ 0 w 230"/>
                    <a:gd name="T15" fmla="*/ 1 h 266"/>
                    <a:gd name="T16" fmla="*/ 0 w 230"/>
                    <a:gd name="T17" fmla="*/ 1 h 26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r-HR"/>
                </a:p>
              </p:txBody>
            </p:sp>
            <p:sp>
              <p:nvSpPr>
                <p:cNvPr id="1076" name="Freeform 24">
                  <a:extLst>
                    <a:ext uri="{FF2B5EF4-FFF2-40B4-BE49-F238E27FC236}">
                      <a16:creationId xmlns:a16="http://schemas.microsoft.com/office/drawing/2014/main" id="{FACB69BE-49C4-4575-885A-B84180EE05C0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1 h 234"/>
                    <a:gd name="T2" fmla="*/ 0 w 87"/>
                    <a:gd name="T3" fmla="*/ 1 h 234"/>
                    <a:gd name="T4" fmla="*/ 0 w 87"/>
                    <a:gd name="T5" fmla="*/ 1 h 234"/>
                    <a:gd name="T6" fmla="*/ 0 w 87"/>
                    <a:gd name="T7" fmla="*/ 1 h 234"/>
                    <a:gd name="T8" fmla="*/ 0 w 87"/>
                    <a:gd name="T9" fmla="*/ 1 h 234"/>
                    <a:gd name="T10" fmla="*/ 0 w 87"/>
                    <a:gd name="T11" fmla="*/ 1 h 234"/>
                    <a:gd name="T12" fmla="*/ 0 w 87"/>
                    <a:gd name="T13" fmla="*/ 0 h 234"/>
                    <a:gd name="T14" fmla="*/ 0 w 87"/>
                    <a:gd name="T15" fmla="*/ 1 h 234"/>
                    <a:gd name="T16" fmla="*/ 0 w 87"/>
                    <a:gd name="T17" fmla="*/ 1 h 23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r-HR"/>
                </a:p>
              </p:txBody>
            </p:sp>
          </p:grpSp>
          <p:sp>
            <p:nvSpPr>
              <p:cNvPr id="1062" name="Freeform 25">
                <a:extLst>
                  <a:ext uri="{FF2B5EF4-FFF2-40B4-BE49-F238E27FC236}">
                    <a16:creationId xmlns:a16="http://schemas.microsoft.com/office/drawing/2014/main" id="{15C4D31C-8964-4D13-9390-C47DC1D345F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1 w 1190"/>
                  <a:gd name="T1" fmla="*/ 0 h 500"/>
                  <a:gd name="T2" fmla="*/ 1 w 1190"/>
                  <a:gd name="T3" fmla="*/ 1 h 500"/>
                  <a:gd name="T4" fmla="*/ 1 w 1190"/>
                  <a:gd name="T5" fmla="*/ 1 h 500"/>
                  <a:gd name="T6" fmla="*/ 0 w 1190"/>
                  <a:gd name="T7" fmla="*/ 1 h 500"/>
                  <a:gd name="T8" fmla="*/ 1 w 1190"/>
                  <a:gd name="T9" fmla="*/ 0 h 500"/>
                  <a:gd name="T10" fmla="*/ 1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1063" name="Freeform 26">
                <a:extLst>
                  <a:ext uri="{FF2B5EF4-FFF2-40B4-BE49-F238E27FC236}">
                    <a16:creationId xmlns:a16="http://schemas.microsoft.com/office/drawing/2014/main" id="{1239FC59-0BF0-4B25-8DC5-6678C260D98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0 w 489"/>
                  <a:gd name="T1" fmla="*/ 1 h 296"/>
                  <a:gd name="T2" fmla="*/ 0 w 489"/>
                  <a:gd name="T3" fmla="*/ 1 h 296"/>
                  <a:gd name="T4" fmla="*/ 0 w 489"/>
                  <a:gd name="T5" fmla="*/ 1 h 296"/>
                  <a:gd name="T6" fmla="*/ 0 w 489"/>
                  <a:gd name="T7" fmla="*/ 1 h 296"/>
                  <a:gd name="T8" fmla="*/ 0 w 489"/>
                  <a:gd name="T9" fmla="*/ 1 h 296"/>
                  <a:gd name="T10" fmla="*/ 0 w 489"/>
                  <a:gd name="T11" fmla="*/ 1 h 296"/>
                  <a:gd name="T12" fmla="*/ 0 w 489"/>
                  <a:gd name="T13" fmla="*/ 1 h 296"/>
                  <a:gd name="T14" fmla="*/ 0 w 489"/>
                  <a:gd name="T15" fmla="*/ 1 h 296"/>
                  <a:gd name="T16" fmla="*/ 0 w 489"/>
                  <a:gd name="T17" fmla="*/ 1 h 296"/>
                  <a:gd name="T18" fmla="*/ 0 w 489"/>
                  <a:gd name="T19" fmla="*/ 1 h 296"/>
                  <a:gd name="T20" fmla="*/ 0 w 489"/>
                  <a:gd name="T21" fmla="*/ 1 h 296"/>
                  <a:gd name="T22" fmla="*/ 0 w 489"/>
                  <a:gd name="T23" fmla="*/ 1 h 296"/>
                  <a:gd name="T24" fmla="*/ 0 w 489"/>
                  <a:gd name="T25" fmla="*/ 1 h 296"/>
                  <a:gd name="T26" fmla="*/ 0 w 489"/>
                  <a:gd name="T27" fmla="*/ 0 h 296"/>
                  <a:gd name="T28" fmla="*/ 0 w 489"/>
                  <a:gd name="T29" fmla="*/ 1 h 296"/>
                  <a:gd name="T30" fmla="*/ 0 w 489"/>
                  <a:gd name="T31" fmla="*/ 1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1064" name="Freeform 27">
                <a:extLst>
                  <a:ext uri="{FF2B5EF4-FFF2-40B4-BE49-F238E27FC236}">
                    <a16:creationId xmlns:a16="http://schemas.microsoft.com/office/drawing/2014/main" id="{F9C53B4C-8986-4998-BE7B-9E467CC6A9D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1 w 213"/>
                  <a:gd name="T1" fmla="*/ 0 h 478"/>
                  <a:gd name="T2" fmla="*/ 1 w 213"/>
                  <a:gd name="T3" fmla="*/ 0 h 478"/>
                  <a:gd name="T4" fmla="*/ 1 w 213"/>
                  <a:gd name="T5" fmla="*/ 0 h 478"/>
                  <a:gd name="T6" fmla="*/ 1 w 213"/>
                  <a:gd name="T7" fmla="*/ 0 h 478"/>
                  <a:gd name="T8" fmla="*/ 1 w 213"/>
                  <a:gd name="T9" fmla="*/ 0 h 478"/>
                  <a:gd name="T10" fmla="*/ 1 w 213"/>
                  <a:gd name="T11" fmla="*/ 0 h 478"/>
                  <a:gd name="T12" fmla="*/ 1 w 213"/>
                  <a:gd name="T13" fmla="*/ 0 h 478"/>
                  <a:gd name="T14" fmla="*/ 0 w 213"/>
                  <a:gd name="T15" fmla="*/ 0 h 478"/>
                  <a:gd name="T16" fmla="*/ 1 w 213"/>
                  <a:gd name="T17" fmla="*/ 0 h 478"/>
                  <a:gd name="T18" fmla="*/ 1 w 213"/>
                  <a:gd name="T19" fmla="*/ 0 h 47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r-HR"/>
              </a:p>
            </p:txBody>
          </p:sp>
          <p:grpSp>
            <p:nvGrpSpPr>
              <p:cNvPr id="1065" name="Group 28">
                <a:extLst>
                  <a:ext uri="{FF2B5EF4-FFF2-40B4-BE49-F238E27FC236}">
                    <a16:creationId xmlns:a16="http://schemas.microsoft.com/office/drawing/2014/main" id="{04AFFCE7-BEB3-4432-9D97-9D4310ED0759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1066" name="Freeform 29">
                  <a:extLst>
                    <a:ext uri="{FF2B5EF4-FFF2-40B4-BE49-F238E27FC236}">
                      <a16:creationId xmlns:a16="http://schemas.microsoft.com/office/drawing/2014/main" id="{B2F6F973-918D-4DC0-8522-82A7EA0A6868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1 w 150"/>
                    <a:gd name="T1" fmla="*/ 0 h 173"/>
                    <a:gd name="T2" fmla="*/ 1 w 150"/>
                    <a:gd name="T3" fmla="*/ 1 h 173"/>
                    <a:gd name="T4" fmla="*/ 0 w 150"/>
                    <a:gd name="T5" fmla="*/ 1 h 173"/>
                    <a:gd name="T6" fmla="*/ 1 w 150"/>
                    <a:gd name="T7" fmla="*/ 1 h 173"/>
                    <a:gd name="T8" fmla="*/ 1 w 150"/>
                    <a:gd name="T9" fmla="*/ 1 h 173"/>
                    <a:gd name="T10" fmla="*/ 1 w 150"/>
                    <a:gd name="T11" fmla="*/ 1 h 173"/>
                    <a:gd name="T12" fmla="*/ 1 w 150"/>
                    <a:gd name="T13" fmla="*/ 0 h 173"/>
                    <a:gd name="T14" fmla="*/ 1 w 150"/>
                    <a:gd name="T15" fmla="*/ 0 h 17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r-HR"/>
                </a:p>
              </p:txBody>
            </p:sp>
            <p:sp>
              <p:nvSpPr>
                <p:cNvPr id="1067" name="Freeform 30">
                  <a:extLst>
                    <a:ext uri="{FF2B5EF4-FFF2-40B4-BE49-F238E27FC236}">
                      <a16:creationId xmlns:a16="http://schemas.microsoft.com/office/drawing/2014/main" id="{90940BEB-60AB-484E-8EBE-CEADCB2A0C42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1 w 1684"/>
                    <a:gd name="T1" fmla="*/ 0 h 880"/>
                    <a:gd name="T2" fmla="*/ 1 w 1684"/>
                    <a:gd name="T3" fmla="*/ 1 h 880"/>
                    <a:gd name="T4" fmla="*/ 0 w 1684"/>
                    <a:gd name="T5" fmla="*/ 1 h 880"/>
                    <a:gd name="T6" fmla="*/ 1 w 1684"/>
                    <a:gd name="T7" fmla="*/ 1 h 880"/>
                    <a:gd name="T8" fmla="*/ 1 w 1684"/>
                    <a:gd name="T9" fmla="*/ 1 h 880"/>
                    <a:gd name="T10" fmla="*/ 1 w 1684"/>
                    <a:gd name="T11" fmla="*/ 1 h 880"/>
                    <a:gd name="T12" fmla="*/ 1 w 1684"/>
                    <a:gd name="T13" fmla="*/ 1 h 880"/>
                    <a:gd name="T14" fmla="*/ 1 w 1684"/>
                    <a:gd name="T15" fmla="*/ 1 h 880"/>
                    <a:gd name="T16" fmla="*/ 1 w 1684"/>
                    <a:gd name="T17" fmla="*/ 1 h 880"/>
                    <a:gd name="T18" fmla="*/ 1 w 1684"/>
                    <a:gd name="T19" fmla="*/ 1 h 880"/>
                    <a:gd name="T20" fmla="*/ 1 w 1684"/>
                    <a:gd name="T21" fmla="*/ 1 h 880"/>
                    <a:gd name="T22" fmla="*/ 1 w 1684"/>
                    <a:gd name="T23" fmla="*/ 1 h 880"/>
                    <a:gd name="T24" fmla="*/ 1 w 1684"/>
                    <a:gd name="T25" fmla="*/ 1 h 880"/>
                    <a:gd name="T26" fmla="*/ 1 w 1684"/>
                    <a:gd name="T27" fmla="*/ 1 h 880"/>
                    <a:gd name="T28" fmla="*/ 1 w 1684"/>
                    <a:gd name="T29" fmla="*/ 1 h 880"/>
                    <a:gd name="T30" fmla="*/ 1 w 1684"/>
                    <a:gd name="T31" fmla="*/ 1 h 880"/>
                    <a:gd name="T32" fmla="*/ 1 w 1684"/>
                    <a:gd name="T33" fmla="*/ 1 h 880"/>
                    <a:gd name="T34" fmla="*/ 1 w 1684"/>
                    <a:gd name="T35" fmla="*/ 1 h 880"/>
                    <a:gd name="T36" fmla="*/ 1 w 1684"/>
                    <a:gd name="T37" fmla="*/ 1 h 880"/>
                    <a:gd name="T38" fmla="*/ 1 w 1684"/>
                    <a:gd name="T39" fmla="*/ 1 h 880"/>
                    <a:gd name="T40" fmla="*/ 1 w 1684"/>
                    <a:gd name="T41" fmla="*/ 1 h 880"/>
                    <a:gd name="T42" fmla="*/ 1 w 1684"/>
                    <a:gd name="T43" fmla="*/ 1 h 880"/>
                    <a:gd name="T44" fmla="*/ 1 w 1684"/>
                    <a:gd name="T45" fmla="*/ 1 h 880"/>
                    <a:gd name="T46" fmla="*/ 1 w 1684"/>
                    <a:gd name="T47" fmla="*/ 0 h 880"/>
                    <a:gd name="T48" fmla="*/ 1 w 1684"/>
                    <a:gd name="T49" fmla="*/ 0 h 880"/>
                    <a:gd name="T50" fmla="*/ 1 w 1684"/>
                    <a:gd name="T51" fmla="*/ 0 h 88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r-HR"/>
                </a:p>
              </p:txBody>
            </p:sp>
            <p:sp>
              <p:nvSpPr>
                <p:cNvPr id="1068" name="Freeform 31">
                  <a:extLst>
                    <a:ext uri="{FF2B5EF4-FFF2-40B4-BE49-F238E27FC236}">
                      <a16:creationId xmlns:a16="http://schemas.microsoft.com/office/drawing/2014/main" id="{E53B0F4D-5CE8-4CA2-8005-B4D812315BD9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1 w 160"/>
                    <a:gd name="T1" fmla="*/ 0 h 335"/>
                    <a:gd name="T2" fmla="*/ 1 w 160"/>
                    <a:gd name="T3" fmla="*/ 0 h 335"/>
                    <a:gd name="T4" fmla="*/ 0 w 160"/>
                    <a:gd name="T5" fmla="*/ 0 h 335"/>
                    <a:gd name="T6" fmla="*/ 1 w 160"/>
                    <a:gd name="T7" fmla="*/ 0 h 335"/>
                    <a:gd name="T8" fmla="*/ 1 w 160"/>
                    <a:gd name="T9" fmla="*/ 0 h 335"/>
                    <a:gd name="T10" fmla="*/ 1 w 160"/>
                    <a:gd name="T11" fmla="*/ 0 h 335"/>
                    <a:gd name="T12" fmla="*/ 1 w 160"/>
                    <a:gd name="T13" fmla="*/ 0 h 335"/>
                    <a:gd name="T14" fmla="*/ 1 w 160"/>
                    <a:gd name="T15" fmla="*/ 0 h 335"/>
                    <a:gd name="T16" fmla="*/ 1 w 160"/>
                    <a:gd name="T17" fmla="*/ 0 h 33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r-HR"/>
                </a:p>
              </p:txBody>
            </p:sp>
            <p:sp>
              <p:nvSpPr>
                <p:cNvPr id="1069" name="Freeform 32">
                  <a:extLst>
                    <a:ext uri="{FF2B5EF4-FFF2-40B4-BE49-F238E27FC236}">
                      <a16:creationId xmlns:a16="http://schemas.microsoft.com/office/drawing/2014/main" id="{47A2E89A-49DD-4AA8-9990-156703F0663A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1 w 642"/>
                    <a:gd name="T1" fmla="*/ 1 h 1188"/>
                    <a:gd name="T2" fmla="*/ 0 w 642"/>
                    <a:gd name="T3" fmla="*/ 1 h 1188"/>
                    <a:gd name="T4" fmla="*/ 1 w 642"/>
                    <a:gd name="T5" fmla="*/ 1 h 1188"/>
                    <a:gd name="T6" fmla="*/ 1 w 642"/>
                    <a:gd name="T7" fmla="*/ 0 h 1188"/>
                    <a:gd name="T8" fmla="*/ 1 w 642"/>
                    <a:gd name="T9" fmla="*/ 1 h 1188"/>
                    <a:gd name="T10" fmla="*/ 1 w 642"/>
                    <a:gd name="T11" fmla="*/ 1 h 1188"/>
                    <a:gd name="T12" fmla="*/ 1 w 642"/>
                    <a:gd name="T13" fmla="*/ 1 h 1188"/>
                    <a:gd name="T14" fmla="*/ 1 w 642"/>
                    <a:gd name="T15" fmla="*/ 1 h 1188"/>
                    <a:gd name="T16" fmla="*/ 1 w 642"/>
                    <a:gd name="T17" fmla="*/ 1 h 1188"/>
                    <a:gd name="T18" fmla="*/ 1 w 642"/>
                    <a:gd name="T19" fmla="*/ 1 h 1188"/>
                    <a:gd name="T20" fmla="*/ 1 w 642"/>
                    <a:gd name="T21" fmla="*/ 1 h 1188"/>
                    <a:gd name="T22" fmla="*/ 1 w 642"/>
                    <a:gd name="T23" fmla="*/ 1 h 1188"/>
                    <a:gd name="T24" fmla="*/ 1 w 642"/>
                    <a:gd name="T25" fmla="*/ 1 h 1188"/>
                    <a:gd name="T26" fmla="*/ 1 w 642"/>
                    <a:gd name="T27" fmla="*/ 1 h 118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r-HR"/>
                </a:p>
              </p:txBody>
            </p:sp>
            <p:sp>
              <p:nvSpPr>
                <p:cNvPr id="1070" name="Freeform 33">
                  <a:extLst>
                    <a:ext uri="{FF2B5EF4-FFF2-40B4-BE49-F238E27FC236}">
                      <a16:creationId xmlns:a16="http://schemas.microsoft.com/office/drawing/2014/main" id="{713EA267-F7EF-472E-8E11-FEA48A32DE07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1 h 504"/>
                    <a:gd name="T2" fmla="*/ 1 w 192"/>
                    <a:gd name="T3" fmla="*/ 1 h 504"/>
                    <a:gd name="T4" fmla="*/ 1 w 192"/>
                    <a:gd name="T5" fmla="*/ 1 h 504"/>
                    <a:gd name="T6" fmla="*/ 1 w 192"/>
                    <a:gd name="T7" fmla="*/ 1 h 504"/>
                    <a:gd name="T8" fmla="*/ 1 w 192"/>
                    <a:gd name="T9" fmla="*/ 1 h 504"/>
                    <a:gd name="T10" fmla="*/ 1 w 192"/>
                    <a:gd name="T11" fmla="*/ 1 h 504"/>
                    <a:gd name="T12" fmla="*/ 1 w 192"/>
                    <a:gd name="T13" fmla="*/ 1 h 504"/>
                    <a:gd name="T14" fmla="*/ 1 w 192"/>
                    <a:gd name="T15" fmla="*/ 1 h 504"/>
                    <a:gd name="T16" fmla="*/ 1 w 192"/>
                    <a:gd name="T17" fmla="*/ 0 h 504"/>
                    <a:gd name="T18" fmla="*/ 0 w 192"/>
                    <a:gd name="T19" fmla="*/ 1 h 504"/>
                    <a:gd name="T20" fmla="*/ 0 w 192"/>
                    <a:gd name="T21" fmla="*/ 1 h 50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r-HR"/>
                </a:p>
              </p:txBody>
            </p:sp>
            <p:sp>
              <p:nvSpPr>
                <p:cNvPr id="1071" name="Freeform 34">
                  <a:extLst>
                    <a:ext uri="{FF2B5EF4-FFF2-40B4-BE49-F238E27FC236}">
                      <a16:creationId xmlns:a16="http://schemas.microsoft.com/office/drawing/2014/main" id="{6F6BB83F-756F-409D-9606-2BAE140D5202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1 w 390"/>
                    <a:gd name="T1" fmla="*/ 0 h 269"/>
                    <a:gd name="T2" fmla="*/ 1 w 390"/>
                    <a:gd name="T3" fmla="*/ 1 h 269"/>
                    <a:gd name="T4" fmla="*/ 1 w 390"/>
                    <a:gd name="T5" fmla="*/ 1 h 269"/>
                    <a:gd name="T6" fmla="*/ 0 w 390"/>
                    <a:gd name="T7" fmla="*/ 1 h 269"/>
                    <a:gd name="T8" fmla="*/ 0 w 390"/>
                    <a:gd name="T9" fmla="*/ 1 h 269"/>
                    <a:gd name="T10" fmla="*/ 1 w 390"/>
                    <a:gd name="T11" fmla="*/ 1 h 269"/>
                    <a:gd name="T12" fmla="*/ 1 w 390"/>
                    <a:gd name="T13" fmla="*/ 1 h 269"/>
                    <a:gd name="T14" fmla="*/ 1 w 390"/>
                    <a:gd name="T15" fmla="*/ 1 h 269"/>
                    <a:gd name="T16" fmla="*/ 1 w 390"/>
                    <a:gd name="T17" fmla="*/ 1 h 269"/>
                    <a:gd name="T18" fmla="*/ 1 w 390"/>
                    <a:gd name="T19" fmla="*/ 1 h 269"/>
                    <a:gd name="T20" fmla="*/ 1 w 390"/>
                    <a:gd name="T21" fmla="*/ 1 h 269"/>
                    <a:gd name="T22" fmla="*/ 1 w 390"/>
                    <a:gd name="T23" fmla="*/ 0 h 269"/>
                    <a:gd name="T24" fmla="*/ 1 w 390"/>
                    <a:gd name="T25" fmla="*/ 0 h 26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r-HR"/>
                </a:p>
              </p:txBody>
            </p:sp>
            <p:sp>
              <p:nvSpPr>
                <p:cNvPr id="1072" name="Freeform 35">
                  <a:extLst>
                    <a:ext uri="{FF2B5EF4-FFF2-40B4-BE49-F238E27FC236}">
                      <a16:creationId xmlns:a16="http://schemas.microsoft.com/office/drawing/2014/main" id="{1DCED3D8-502C-48BE-A5D2-613F2D377AB8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1 h 424"/>
                    <a:gd name="T2" fmla="*/ 1 w 941"/>
                    <a:gd name="T3" fmla="*/ 0 h 424"/>
                    <a:gd name="T4" fmla="*/ 1 w 941"/>
                    <a:gd name="T5" fmla="*/ 1 h 424"/>
                    <a:gd name="T6" fmla="*/ 1 w 941"/>
                    <a:gd name="T7" fmla="*/ 1 h 424"/>
                    <a:gd name="T8" fmla="*/ 1 w 941"/>
                    <a:gd name="T9" fmla="*/ 1 h 424"/>
                    <a:gd name="T10" fmla="*/ 1 w 941"/>
                    <a:gd name="T11" fmla="*/ 1 h 424"/>
                    <a:gd name="T12" fmla="*/ 1 w 941"/>
                    <a:gd name="T13" fmla="*/ 1 h 424"/>
                    <a:gd name="T14" fmla="*/ 1 w 941"/>
                    <a:gd name="T15" fmla="*/ 1 h 424"/>
                    <a:gd name="T16" fmla="*/ 1 w 941"/>
                    <a:gd name="T17" fmla="*/ 1 h 424"/>
                    <a:gd name="T18" fmla="*/ 1 w 941"/>
                    <a:gd name="T19" fmla="*/ 1 h 424"/>
                    <a:gd name="T20" fmla="*/ 0 w 941"/>
                    <a:gd name="T21" fmla="*/ 1 h 424"/>
                    <a:gd name="T22" fmla="*/ 0 w 941"/>
                    <a:gd name="T23" fmla="*/ 1 h 424"/>
                    <a:gd name="T24" fmla="*/ 0 w 941"/>
                    <a:gd name="T25" fmla="*/ 1 h 42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r-HR"/>
                </a:p>
              </p:txBody>
            </p:sp>
            <p:sp>
              <p:nvSpPr>
                <p:cNvPr id="1073" name="Freeform 36">
                  <a:extLst>
                    <a:ext uri="{FF2B5EF4-FFF2-40B4-BE49-F238E27FC236}">
                      <a16:creationId xmlns:a16="http://schemas.microsoft.com/office/drawing/2014/main" id="{0640D832-E0FB-4926-9E0C-2B0A8C0D37C4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0 h 173"/>
                    <a:gd name="T2" fmla="*/ 1 w 488"/>
                    <a:gd name="T3" fmla="*/ 0 h 173"/>
                    <a:gd name="T4" fmla="*/ 1 w 488"/>
                    <a:gd name="T5" fmla="*/ 0 h 173"/>
                    <a:gd name="T6" fmla="*/ 1 w 488"/>
                    <a:gd name="T7" fmla="*/ 0 h 173"/>
                    <a:gd name="T8" fmla="*/ 1 w 488"/>
                    <a:gd name="T9" fmla="*/ 0 h 173"/>
                    <a:gd name="T10" fmla="*/ 1 w 488"/>
                    <a:gd name="T11" fmla="*/ 0 h 173"/>
                    <a:gd name="T12" fmla="*/ 1 w 488"/>
                    <a:gd name="T13" fmla="*/ 0 h 173"/>
                    <a:gd name="T14" fmla="*/ 1 w 488"/>
                    <a:gd name="T15" fmla="*/ 0 h 173"/>
                    <a:gd name="T16" fmla="*/ 1 w 488"/>
                    <a:gd name="T17" fmla="*/ 0 h 173"/>
                    <a:gd name="T18" fmla="*/ 1 w 488"/>
                    <a:gd name="T19" fmla="*/ 0 h 173"/>
                    <a:gd name="T20" fmla="*/ 1 w 488"/>
                    <a:gd name="T21" fmla="*/ 0 h 173"/>
                    <a:gd name="T22" fmla="*/ 1 w 488"/>
                    <a:gd name="T23" fmla="*/ 0 h 173"/>
                    <a:gd name="T24" fmla="*/ 1 w 488"/>
                    <a:gd name="T25" fmla="*/ 0 h 173"/>
                    <a:gd name="T26" fmla="*/ 1 w 488"/>
                    <a:gd name="T27" fmla="*/ 0 h 173"/>
                    <a:gd name="T28" fmla="*/ 0 w 488"/>
                    <a:gd name="T29" fmla="*/ 0 h 173"/>
                    <a:gd name="T30" fmla="*/ 0 w 488"/>
                    <a:gd name="T31" fmla="*/ 0 h 173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r-HR"/>
                </a:p>
              </p:txBody>
            </p:sp>
          </p:grpSp>
        </p:grpSp>
      </p:grpSp>
      <p:grpSp>
        <p:nvGrpSpPr>
          <p:cNvPr id="1035" name="Group 37">
            <a:extLst>
              <a:ext uri="{FF2B5EF4-FFF2-40B4-BE49-F238E27FC236}">
                <a16:creationId xmlns:a16="http://schemas.microsoft.com/office/drawing/2014/main" id="{3AE99832-54C0-4929-A6BB-3AE0B0926C27}"/>
              </a:ext>
            </a:extLst>
          </p:cNvPr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1049" name="Freeform 38">
              <a:extLst>
                <a:ext uri="{FF2B5EF4-FFF2-40B4-BE49-F238E27FC236}">
                  <a16:creationId xmlns:a16="http://schemas.microsoft.com/office/drawing/2014/main" id="{6B5EE76E-AB97-413E-A15F-FDDC1D55F86E}"/>
                </a:ext>
              </a:extLst>
            </p:cNvPr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0 w 772"/>
                <a:gd name="T1" fmla="*/ 0 h 3266"/>
                <a:gd name="T2" fmla="*/ 0 w 772"/>
                <a:gd name="T3" fmla="*/ 0 h 3266"/>
                <a:gd name="T4" fmla="*/ 0 w 772"/>
                <a:gd name="T5" fmla="*/ 0 h 3266"/>
                <a:gd name="T6" fmla="*/ 0 w 772"/>
                <a:gd name="T7" fmla="*/ 0 h 3266"/>
                <a:gd name="T8" fmla="*/ 0 w 772"/>
                <a:gd name="T9" fmla="*/ 0 h 3266"/>
                <a:gd name="T10" fmla="*/ 0 w 772"/>
                <a:gd name="T11" fmla="*/ 0 h 3266"/>
                <a:gd name="T12" fmla="*/ 0 w 772"/>
                <a:gd name="T13" fmla="*/ 0 h 3266"/>
                <a:gd name="T14" fmla="*/ 0 w 772"/>
                <a:gd name="T15" fmla="*/ 0 h 3266"/>
                <a:gd name="T16" fmla="*/ 0 w 772"/>
                <a:gd name="T17" fmla="*/ 0 h 3266"/>
                <a:gd name="T18" fmla="*/ 0 w 772"/>
                <a:gd name="T19" fmla="*/ 0 h 3266"/>
                <a:gd name="T20" fmla="*/ 0 w 772"/>
                <a:gd name="T21" fmla="*/ 0 h 3266"/>
                <a:gd name="T22" fmla="*/ 0 w 772"/>
                <a:gd name="T23" fmla="*/ 0 h 3266"/>
                <a:gd name="T24" fmla="*/ 0 w 772"/>
                <a:gd name="T25" fmla="*/ 0 h 3266"/>
                <a:gd name="T26" fmla="*/ 0 w 772"/>
                <a:gd name="T27" fmla="*/ 0 h 3266"/>
                <a:gd name="T28" fmla="*/ 0 w 772"/>
                <a:gd name="T29" fmla="*/ 0 h 3266"/>
                <a:gd name="T30" fmla="*/ 0 w 772"/>
                <a:gd name="T31" fmla="*/ 0 h 3266"/>
                <a:gd name="T32" fmla="*/ 0 w 772"/>
                <a:gd name="T33" fmla="*/ 0 h 3266"/>
                <a:gd name="T34" fmla="*/ 0 w 772"/>
                <a:gd name="T35" fmla="*/ 0 h 3266"/>
                <a:gd name="T36" fmla="*/ 0 w 772"/>
                <a:gd name="T37" fmla="*/ 0 h 3266"/>
                <a:gd name="T38" fmla="*/ 0 w 772"/>
                <a:gd name="T39" fmla="*/ 0 h 3266"/>
                <a:gd name="T40" fmla="*/ 0 w 772"/>
                <a:gd name="T41" fmla="*/ 0 h 3266"/>
                <a:gd name="T42" fmla="*/ 0 w 772"/>
                <a:gd name="T43" fmla="*/ 0 h 3266"/>
                <a:gd name="T44" fmla="*/ 0 w 772"/>
                <a:gd name="T45" fmla="*/ 0 h 3266"/>
                <a:gd name="T46" fmla="*/ 0 w 772"/>
                <a:gd name="T47" fmla="*/ 0 h 3266"/>
                <a:gd name="T48" fmla="*/ 0 w 772"/>
                <a:gd name="T49" fmla="*/ 0 h 3266"/>
                <a:gd name="T50" fmla="*/ 0 w 772"/>
                <a:gd name="T51" fmla="*/ 0 h 3266"/>
                <a:gd name="T52" fmla="*/ 0 w 772"/>
                <a:gd name="T53" fmla="*/ 0 h 3266"/>
                <a:gd name="T54" fmla="*/ 0 w 772"/>
                <a:gd name="T55" fmla="*/ 0 h 3266"/>
                <a:gd name="T56" fmla="*/ 0 w 772"/>
                <a:gd name="T57" fmla="*/ 0 h 3266"/>
                <a:gd name="T58" fmla="*/ 0 w 772"/>
                <a:gd name="T59" fmla="*/ 0 h 3266"/>
                <a:gd name="T60" fmla="*/ 0 w 772"/>
                <a:gd name="T61" fmla="*/ 0 h 3266"/>
                <a:gd name="T62" fmla="*/ 0 w 772"/>
                <a:gd name="T63" fmla="*/ 0 h 3266"/>
                <a:gd name="T64" fmla="*/ 0 w 772"/>
                <a:gd name="T65" fmla="*/ 0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r-HR"/>
            </a:p>
          </p:txBody>
        </p:sp>
        <p:sp>
          <p:nvSpPr>
            <p:cNvPr id="1050" name="Freeform 39">
              <a:extLst>
                <a:ext uri="{FF2B5EF4-FFF2-40B4-BE49-F238E27FC236}">
                  <a16:creationId xmlns:a16="http://schemas.microsoft.com/office/drawing/2014/main" id="{E074764B-0EA6-4DBB-8329-3AAC0A7850E0}"/>
                </a:ext>
              </a:extLst>
            </p:cNvPr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0 w 772"/>
                <a:gd name="T1" fmla="*/ 1 h 3266"/>
                <a:gd name="T2" fmla="*/ 0 w 772"/>
                <a:gd name="T3" fmla="*/ 1 h 3266"/>
                <a:gd name="T4" fmla="*/ 0 w 772"/>
                <a:gd name="T5" fmla="*/ 1 h 3266"/>
                <a:gd name="T6" fmla="*/ 0 w 772"/>
                <a:gd name="T7" fmla="*/ 1 h 3266"/>
                <a:gd name="T8" fmla="*/ 0 w 772"/>
                <a:gd name="T9" fmla="*/ 1 h 3266"/>
                <a:gd name="T10" fmla="*/ 0 w 772"/>
                <a:gd name="T11" fmla="*/ 1 h 3266"/>
                <a:gd name="T12" fmla="*/ 0 w 772"/>
                <a:gd name="T13" fmla="*/ 1 h 3266"/>
                <a:gd name="T14" fmla="*/ 0 w 772"/>
                <a:gd name="T15" fmla="*/ 1 h 3266"/>
                <a:gd name="T16" fmla="*/ 0 w 772"/>
                <a:gd name="T17" fmla="*/ 1 h 3266"/>
                <a:gd name="T18" fmla="*/ 0 w 772"/>
                <a:gd name="T19" fmla="*/ 1 h 3266"/>
                <a:gd name="T20" fmla="*/ 0 w 772"/>
                <a:gd name="T21" fmla="*/ 1 h 3266"/>
                <a:gd name="T22" fmla="*/ 0 w 772"/>
                <a:gd name="T23" fmla="*/ 1 h 3266"/>
                <a:gd name="T24" fmla="*/ 0 w 772"/>
                <a:gd name="T25" fmla="*/ 1 h 3266"/>
                <a:gd name="T26" fmla="*/ 0 w 772"/>
                <a:gd name="T27" fmla="*/ 1 h 3266"/>
                <a:gd name="T28" fmla="*/ 0 w 772"/>
                <a:gd name="T29" fmla="*/ 1 h 3266"/>
                <a:gd name="T30" fmla="*/ 0 w 772"/>
                <a:gd name="T31" fmla="*/ 0 h 3266"/>
                <a:gd name="T32" fmla="*/ 0 w 772"/>
                <a:gd name="T33" fmla="*/ 1 h 3266"/>
                <a:gd name="T34" fmla="*/ 0 w 772"/>
                <a:gd name="T35" fmla="*/ 1 h 3266"/>
                <a:gd name="T36" fmla="*/ 0 w 772"/>
                <a:gd name="T37" fmla="*/ 1 h 3266"/>
                <a:gd name="T38" fmla="*/ 0 w 772"/>
                <a:gd name="T39" fmla="*/ 1 h 3266"/>
                <a:gd name="T40" fmla="*/ 0 w 772"/>
                <a:gd name="T41" fmla="*/ 1 h 3266"/>
                <a:gd name="T42" fmla="*/ 0 w 772"/>
                <a:gd name="T43" fmla="*/ 1 h 3266"/>
                <a:gd name="T44" fmla="*/ 0 w 772"/>
                <a:gd name="T45" fmla="*/ 1 h 3266"/>
                <a:gd name="T46" fmla="*/ 0 w 772"/>
                <a:gd name="T47" fmla="*/ 1 h 3266"/>
                <a:gd name="T48" fmla="*/ 0 w 772"/>
                <a:gd name="T49" fmla="*/ 1 h 3266"/>
                <a:gd name="T50" fmla="*/ 0 w 772"/>
                <a:gd name="T51" fmla="*/ 1 h 3266"/>
                <a:gd name="T52" fmla="*/ 0 w 772"/>
                <a:gd name="T53" fmla="*/ 1 h 3266"/>
                <a:gd name="T54" fmla="*/ 0 w 772"/>
                <a:gd name="T55" fmla="*/ 1 h 3266"/>
                <a:gd name="T56" fmla="*/ 0 w 772"/>
                <a:gd name="T57" fmla="*/ 1 h 3266"/>
                <a:gd name="T58" fmla="*/ 0 w 772"/>
                <a:gd name="T59" fmla="*/ 1 h 3266"/>
                <a:gd name="T60" fmla="*/ 0 w 772"/>
                <a:gd name="T61" fmla="*/ 1 h 3266"/>
                <a:gd name="T62" fmla="*/ 0 w 772"/>
                <a:gd name="T63" fmla="*/ 1 h 3266"/>
                <a:gd name="T64" fmla="*/ 0 w 772"/>
                <a:gd name="T65" fmla="*/ 1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r-HR"/>
            </a:p>
          </p:txBody>
        </p:sp>
      </p:grpSp>
      <p:grpSp>
        <p:nvGrpSpPr>
          <p:cNvPr id="1036" name="Group 40">
            <a:extLst>
              <a:ext uri="{FF2B5EF4-FFF2-40B4-BE49-F238E27FC236}">
                <a16:creationId xmlns:a16="http://schemas.microsoft.com/office/drawing/2014/main" id="{2403A1B1-8955-4561-849A-9197D742C21D}"/>
              </a:ext>
            </a:extLst>
          </p:cNvPr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1037" name="Group 41">
              <a:extLst>
                <a:ext uri="{FF2B5EF4-FFF2-40B4-BE49-F238E27FC236}">
                  <a16:creationId xmlns:a16="http://schemas.microsoft.com/office/drawing/2014/main" id="{DC7F8335-DBEF-465B-9CC1-24C62868CB80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1039" name="Freeform 42">
                <a:extLst>
                  <a:ext uri="{FF2B5EF4-FFF2-40B4-BE49-F238E27FC236}">
                    <a16:creationId xmlns:a16="http://schemas.microsoft.com/office/drawing/2014/main" id="{6C4BB5A3-301D-49C2-8B0B-AE928D7BFB3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>
                  <a:gd name="T0" fmla="*/ 0 w 245"/>
                  <a:gd name="T1" fmla="*/ 0 h 806"/>
                  <a:gd name="T2" fmla="*/ 0 w 245"/>
                  <a:gd name="T3" fmla="*/ 0 h 806"/>
                  <a:gd name="T4" fmla="*/ 0 w 245"/>
                  <a:gd name="T5" fmla="*/ 0 h 806"/>
                  <a:gd name="T6" fmla="*/ 0 w 245"/>
                  <a:gd name="T7" fmla="*/ 0 h 806"/>
                  <a:gd name="T8" fmla="*/ 0 w 245"/>
                  <a:gd name="T9" fmla="*/ 0 h 806"/>
                  <a:gd name="T10" fmla="*/ 0 w 245"/>
                  <a:gd name="T11" fmla="*/ 0 h 806"/>
                  <a:gd name="T12" fmla="*/ 0 w 245"/>
                  <a:gd name="T13" fmla="*/ 0 h 806"/>
                  <a:gd name="T14" fmla="*/ 0 w 245"/>
                  <a:gd name="T15" fmla="*/ 0 h 80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r-HR"/>
              </a:p>
            </p:txBody>
          </p:sp>
          <p:grpSp>
            <p:nvGrpSpPr>
              <p:cNvPr id="1040" name="Group 43">
                <a:extLst>
                  <a:ext uri="{FF2B5EF4-FFF2-40B4-BE49-F238E27FC236}">
                    <a16:creationId xmlns:a16="http://schemas.microsoft.com/office/drawing/2014/main" id="{85DF4C53-8A91-4F2A-8035-6951260C1922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1041" name="Freeform 44">
                  <a:extLst>
                    <a:ext uri="{FF2B5EF4-FFF2-40B4-BE49-F238E27FC236}">
                      <a16:creationId xmlns:a16="http://schemas.microsoft.com/office/drawing/2014/main" id="{37731A29-B866-4C50-A484-66478A2F2063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0 w 604"/>
                    <a:gd name="T3" fmla="*/ 0 h 349"/>
                    <a:gd name="T4" fmla="*/ 0 w 604"/>
                    <a:gd name="T5" fmla="*/ 0 h 349"/>
                    <a:gd name="T6" fmla="*/ 0 w 604"/>
                    <a:gd name="T7" fmla="*/ 0 h 349"/>
                    <a:gd name="T8" fmla="*/ 0 w 604"/>
                    <a:gd name="T9" fmla="*/ 0 h 349"/>
                    <a:gd name="T10" fmla="*/ 0 w 604"/>
                    <a:gd name="T11" fmla="*/ 0 h 349"/>
                    <a:gd name="T12" fmla="*/ 0 w 604"/>
                    <a:gd name="T13" fmla="*/ 0 h 349"/>
                    <a:gd name="T14" fmla="*/ 0 w 604"/>
                    <a:gd name="T15" fmla="*/ 0 h 349"/>
                    <a:gd name="T16" fmla="*/ 0 w 604"/>
                    <a:gd name="T17" fmla="*/ 0 h 34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r-HR"/>
                </a:p>
              </p:txBody>
            </p:sp>
            <p:sp>
              <p:nvSpPr>
                <p:cNvPr id="1042" name="Freeform 45">
                  <a:extLst>
                    <a:ext uri="{FF2B5EF4-FFF2-40B4-BE49-F238E27FC236}">
                      <a16:creationId xmlns:a16="http://schemas.microsoft.com/office/drawing/2014/main" id="{B7EE898D-559B-4BA0-9F2E-ECB8B419CFB9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rot="-3172564">
                  <a:off x="5051" y="329"/>
                  <a:ext cx="269" cy="438"/>
                </a:xfrm>
                <a:custGeom>
                  <a:avLst/>
                  <a:gdLst>
                    <a:gd name="T0" fmla="*/ 0 w 1064"/>
                    <a:gd name="T1" fmla="*/ 0 h 1230"/>
                    <a:gd name="T2" fmla="*/ 0 w 1064"/>
                    <a:gd name="T3" fmla="*/ 0 h 1230"/>
                    <a:gd name="T4" fmla="*/ 0 w 1064"/>
                    <a:gd name="T5" fmla="*/ 0 h 1230"/>
                    <a:gd name="T6" fmla="*/ 0 w 1064"/>
                    <a:gd name="T7" fmla="*/ 0 h 1230"/>
                    <a:gd name="T8" fmla="*/ 0 w 1064"/>
                    <a:gd name="T9" fmla="*/ 0 h 1230"/>
                    <a:gd name="T10" fmla="*/ 0 w 1064"/>
                    <a:gd name="T11" fmla="*/ 0 h 1230"/>
                    <a:gd name="T12" fmla="*/ 0 w 1064"/>
                    <a:gd name="T13" fmla="*/ 0 h 1230"/>
                    <a:gd name="T14" fmla="*/ 0 w 1064"/>
                    <a:gd name="T15" fmla="*/ 0 h 1230"/>
                    <a:gd name="T16" fmla="*/ 0 w 1064"/>
                    <a:gd name="T17" fmla="*/ 0 h 1230"/>
                    <a:gd name="T18" fmla="*/ 0 w 1064"/>
                    <a:gd name="T19" fmla="*/ 0 h 1230"/>
                    <a:gd name="T20" fmla="*/ 0 w 1064"/>
                    <a:gd name="T21" fmla="*/ 0 h 1230"/>
                    <a:gd name="T22" fmla="*/ 0 w 1064"/>
                    <a:gd name="T23" fmla="*/ 0 h 1230"/>
                    <a:gd name="T24" fmla="*/ 0 w 1064"/>
                    <a:gd name="T25" fmla="*/ 0 h 1230"/>
                    <a:gd name="T26" fmla="*/ 0 w 1064"/>
                    <a:gd name="T27" fmla="*/ 0 h 1230"/>
                    <a:gd name="T28" fmla="*/ 0 w 1064"/>
                    <a:gd name="T29" fmla="*/ 0 h 1230"/>
                    <a:gd name="T30" fmla="*/ 0 w 1064"/>
                    <a:gd name="T31" fmla="*/ 0 h 1230"/>
                    <a:gd name="T32" fmla="*/ 0 w 1064"/>
                    <a:gd name="T33" fmla="*/ 0 h 1230"/>
                    <a:gd name="T34" fmla="*/ 0 w 1064"/>
                    <a:gd name="T35" fmla="*/ 0 h 1230"/>
                    <a:gd name="T36" fmla="*/ 0 w 1064"/>
                    <a:gd name="T37" fmla="*/ 0 h 1230"/>
                    <a:gd name="T38" fmla="*/ 0 w 1064"/>
                    <a:gd name="T39" fmla="*/ 0 h 1230"/>
                    <a:gd name="T40" fmla="*/ 0 w 1064"/>
                    <a:gd name="T41" fmla="*/ 0 h 1230"/>
                    <a:gd name="T42" fmla="*/ 0 w 1064"/>
                    <a:gd name="T43" fmla="*/ 0 h 123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r-HR"/>
                </a:p>
              </p:txBody>
            </p:sp>
            <p:sp>
              <p:nvSpPr>
                <p:cNvPr id="1043" name="Freeform 46">
                  <a:extLst>
                    <a:ext uri="{FF2B5EF4-FFF2-40B4-BE49-F238E27FC236}">
                      <a16:creationId xmlns:a16="http://schemas.microsoft.com/office/drawing/2014/main" id="{2A2DC261-4B55-4C92-A962-74031D1537CA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rot="-3172564">
                  <a:off x="4861" y="179"/>
                  <a:ext cx="505" cy="898"/>
                </a:xfrm>
                <a:custGeom>
                  <a:avLst/>
                  <a:gdLst>
                    <a:gd name="T0" fmla="*/ 0 w 2002"/>
                    <a:gd name="T1" fmla="*/ 0 h 2521"/>
                    <a:gd name="T2" fmla="*/ 0 w 2002"/>
                    <a:gd name="T3" fmla="*/ 0 h 2521"/>
                    <a:gd name="T4" fmla="*/ 0 w 2002"/>
                    <a:gd name="T5" fmla="*/ 0 h 2521"/>
                    <a:gd name="T6" fmla="*/ 0 w 2002"/>
                    <a:gd name="T7" fmla="*/ 0 h 2521"/>
                    <a:gd name="T8" fmla="*/ 0 w 2002"/>
                    <a:gd name="T9" fmla="*/ 0 h 2521"/>
                    <a:gd name="T10" fmla="*/ 0 w 2002"/>
                    <a:gd name="T11" fmla="*/ 0 h 25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r-HR"/>
                </a:p>
              </p:txBody>
            </p:sp>
            <p:sp>
              <p:nvSpPr>
                <p:cNvPr id="1044" name="Freeform 47">
                  <a:extLst>
                    <a:ext uri="{FF2B5EF4-FFF2-40B4-BE49-F238E27FC236}">
                      <a16:creationId xmlns:a16="http://schemas.microsoft.com/office/drawing/2014/main" id="{6E6EECA2-3942-4954-ACF5-97BE7EAC6D83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>
                    <a:gd name="T0" fmla="*/ 0 w 3007"/>
                    <a:gd name="T1" fmla="*/ 0 h 3771"/>
                    <a:gd name="T2" fmla="*/ 0 w 3007"/>
                    <a:gd name="T3" fmla="*/ 0 h 3771"/>
                    <a:gd name="T4" fmla="*/ 0 w 3007"/>
                    <a:gd name="T5" fmla="*/ 0 h 3771"/>
                    <a:gd name="T6" fmla="*/ 0 w 3007"/>
                    <a:gd name="T7" fmla="*/ 0 h 3771"/>
                    <a:gd name="T8" fmla="*/ 0 w 3007"/>
                    <a:gd name="T9" fmla="*/ 0 h 3771"/>
                    <a:gd name="T10" fmla="*/ 0 w 3007"/>
                    <a:gd name="T11" fmla="*/ 0 h 3771"/>
                    <a:gd name="T12" fmla="*/ 0 w 3007"/>
                    <a:gd name="T13" fmla="*/ 0 h 3771"/>
                    <a:gd name="T14" fmla="*/ 0 w 3007"/>
                    <a:gd name="T15" fmla="*/ 0 h 3771"/>
                    <a:gd name="T16" fmla="*/ 0 w 3007"/>
                    <a:gd name="T17" fmla="*/ 0 h 3771"/>
                    <a:gd name="T18" fmla="*/ 0 w 3007"/>
                    <a:gd name="T19" fmla="*/ 0 h 3771"/>
                    <a:gd name="T20" fmla="*/ 0 w 3007"/>
                    <a:gd name="T21" fmla="*/ 0 h 3771"/>
                    <a:gd name="T22" fmla="*/ 0 w 3007"/>
                    <a:gd name="T23" fmla="*/ 0 h 3771"/>
                    <a:gd name="T24" fmla="*/ 0 w 3007"/>
                    <a:gd name="T25" fmla="*/ 0 h 3771"/>
                    <a:gd name="T26" fmla="*/ 0 w 3007"/>
                    <a:gd name="T27" fmla="*/ 0 h 3771"/>
                    <a:gd name="T28" fmla="*/ 0 w 3007"/>
                    <a:gd name="T29" fmla="*/ 0 h 3771"/>
                    <a:gd name="T30" fmla="*/ 0 w 3007"/>
                    <a:gd name="T31" fmla="*/ 0 h 3771"/>
                    <a:gd name="T32" fmla="*/ 0 w 3007"/>
                    <a:gd name="T33" fmla="*/ 0 h 3771"/>
                    <a:gd name="T34" fmla="*/ 0 w 3007"/>
                    <a:gd name="T35" fmla="*/ 0 h 3771"/>
                    <a:gd name="T36" fmla="*/ 0 w 3007"/>
                    <a:gd name="T37" fmla="*/ 0 h 3771"/>
                    <a:gd name="T38" fmla="*/ 0 w 3007"/>
                    <a:gd name="T39" fmla="*/ 0 h 3771"/>
                    <a:gd name="T40" fmla="*/ 0 w 3007"/>
                    <a:gd name="T41" fmla="*/ 0 h 3771"/>
                    <a:gd name="T42" fmla="*/ 0 w 3007"/>
                    <a:gd name="T43" fmla="*/ 0 h 3771"/>
                    <a:gd name="T44" fmla="*/ 0 w 3007"/>
                    <a:gd name="T45" fmla="*/ 0 h 3771"/>
                    <a:gd name="T46" fmla="*/ 0 w 3007"/>
                    <a:gd name="T47" fmla="*/ 0 h 3771"/>
                    <a:gd name="T48" fmla="*/ 0 w 3007"/>
                    <a:gd name="T49" fmla="*/ 0 h 3771"/>
                    <a:gd name="T50" fmla="*/ 0 w 3007"/>
                    <a:gd name="T51" fmla="*/ 0 h 3771"/>
                    <a:gd name="T52" fmla="*/ 0 w 3007"/>
                    <a:gd name="T53" fmla="*/ 0 h 3771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r-HR"/>
                </a:p>
              </p:txBody>
            </p:sp>
            <p:sp>
              <p:nvSpPr>
                <p:cNvPr id="1045" name="Freeform 48">
                  <a:extLst>
                    <a:ext uri="{FF2B5EF4-FFF2-40B4-BE49-F238E27FC236}">
                      <a16:creationId xmlns:a16="http://schemas.microsoft.com/office/drawing/2014/main" id="{E161C296-E10C-45CE-9857-01AEEB46B31B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rot="-3172564">
                  <a:off x="5300" y="894"/>
                  <a:ext cx="169" cy="122"/>
                </a:xfrm>
                <a:custGeom>
                  <a:avLst/>
                  <a:gdLst>
                    <a:gd name="T0" fmla="*/ 0 w 673"/>
                    <a:gd name="T1" fmla="*/ 0 h 342"/>
                    <a:gd name="T2" fmla="*/ 0 w 673"/>
                    <a:gd name="T3" fmla="*/ 0 h 342"/>
                    <a:gd name="T4" fmla="*/ 0 w 673"/>
                    <a:gd name="T5" fmla="*/ 0 h 342"/>
                    <a:gd name="T6" fmla="*/ 0 w 673"/>
                    <a:gd name="T7" fmla="*/ 0 h 342"/>
                    <a:gd name="T8" fmla="*/ 0 w 673"/>
                    <a:gd name="T9" fmla="*/ 0 h 342"/>
                    <a:gd name="T10" fmla="*/ 0 w 673"/>
                    <a:gd name="T11" fmla="*/ 0 h 342"/>
                    <a:gd name="T12" fmla="*/ 0 w 673"/>
                    <a:gd name="T13" fmla="*/ 0 h 342"/>
                    <a:gd name="T14" fmla="*/ 0 w 673"/>
                    <a:gd name="T15" fmla="*/ 0 h 34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r-HR"/>
                </a:p>
              </p:txBody>
            </p:sp>
            <p:sp>
              <p:nvSpPr>
                <p:cNvPr id="1046" name="Freeform 49">
                  <a:extLst>
                    <a:ext uri="{FF2B5EF4-FFF2-40B4-BE49-F238E27FC236}">
                      <a16:creationId xmlns:a16="http://schemas.microsoft.com/office/drawing/2014/main" id="{0F10F66D-3919-4BC8-8C20-B92A4E814422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rot="-3172564">
                  <a:off x="5253" y="803"/>
                  <a:ext cx="181" cy="144"/>
                </a:xfrm>
                <a:custGeom>
                  <a:avLst/>
                  <a:gdLst>
                    <a:gd name="T0" fmla="*/ 0 w 716"/>
                    <a:gd name="T1" fmla="*/ 0 h 403"/>
                    <a:gd name="T2" fmla="*/ 0 w 716"/>
                    <a:gd name="T3" fmla="*/ 0 h 403"/>
                    <a:gd name="T4" fmla="*/ 0 w 716"/>
                    <a:gd name="T5" fmla="*/ 0 h 403"/>
                    <a:gd name="T6" fmla="*/ 0 w 716"/>
                    <a:gd name="T7" fmla="*/ 0 h 403"/>
                    <a:gd name="T8" fmla="*/ 0 w 716"/>
                    <a:gd name="T9" fmla="*/ 0 h 403"/>
                    <a:gd name="T10" fmla="*/ 0 w 716"/>
                    <a:gd name="T11" fmla="*/ 0 h 403"/>
                    <a:gd name="T12" fmla="*/ 0 w 716"/>
                    <a:gd name="T13" fmla="*/ 0 h 403"/>
                    <a:gd name="T14" fmla="*/ 0 w 716"/>
                    <a:gd name="T15" fmla="*/ 0 h 40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r-HR"/>
                </a:p>
              </p:txBody>
            </p:sp>
            <p:sp>
              <p:nvSpPr>
                <p:cNvPr id="1047" name="Freeform 50">
                  <a:extLst>
                    <a:ext uri="{FF2B5EF4-FFF2-40B4-BE49-F238E27FC236}">
                      <a16:creationId xmlns:a16="http://schemas.microsoft.com/office/drawing/2014/main" id="{07DD2307-FFD7-48BA-BCB8-183842180A02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>
                    <a:gd name="T0" fmla="*/ 0 w 717"/>
                    <a:gd name="T1" fmla="*/ 0 h 411"/>
                    <a:gd name="T2" fmla="*/ 0 w 717"/>
                    <a:gd name="T3" fmla="*/ 0 h 411"/>
                    <a:gd name="T4" fmla="*/ 0 w 717"/>
                    <a:gd name="T5" fmla="*/ 0 h 411"/>
                    <a:gd name="T6" fmla="*/ 0 w 717"/>
                    <a:gd name="T7" fmla="*/ 0 h 411"/>
                    <a:gd name="T8" fmla="*/ 0 w 717"/>
                    <a:gd name="T9" fmla="*/ 0 h 411"/>
                    <a:gd name="T10" fmla="*/ 0 w 717"/>
                    <a:gd name="T11" fmla="*/ 0 h 411"/>
                    <a:gd name="T12" fmla="*/ 0 w 717"/>
                    <a:gd name="T13" fmla="*/ 0 h 411"/>
                    <a:gd name="T14" fmla="*/ 0 w 717"/>
                    <a:gd name="T15" fmla="*/ 0 h 41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r-HR"/>
                </a:p>
              </p:txBody>
            </p:sp>
            <p:sp>
              <p:nvSpPr>
                <p:cNvPr id="1048" name="Freeform 51">
                  <a:extLst>
                    <a:ext uri="{FF2B5EF4-FFF2-40B4-BE49-F238E27FC236}">
                      <a16:creationId xmlns:a16="http://schemas.microsoft.com/office/drawing/2014/main" id="{FDFC5FC4-A8A9-45CA-96CC-06FD1D8B449D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 rot="-3172564">
                  <a:off x="4950" y="139"/>
                  <a:ext cx="179" cy="138"/>
                </a:xfrm>
                <a:custGeom>
                  <a:avLst/>
                  <a:gdLst>
                    <a:gd name="T0" fmla="*/ 0 w 709"/>
                    <a:gd name="T1" fmla="*/ 0 h 386"/>
                    <a:gd name="T2" fmla="*/ 0 w 709"/>
                    <a:gd name="T3" fmla="*/ 0 h 386"/>
                    <a:gd name="T4" fmla="*/ 0 w 709"/>
                    <a:gd name="T5" fmla="*/ 0 h 386"/>
                    <a:gd name="T6" fmla="*/ 0 w 709"/>
                    <a:gd name="T7" fmla="*/ 0 h 386"/>
                    <a:gd name="T8" fmla="*/ 0 w 709"/>
                    <a:gd name="T9" fmla="*/ 0 h 386"/>
                    <a:gd name="T10" fmla="*/ 0 w 709"/>
                    <a:gd name="T11" fmla="*/ 0 h 386"/>
                    <a:gd name="T12" fmla="*/ 0 w 709"/>
                    <a:gd name="T13" fmla="*/ 0 h 386"/>
                    <a:gd name="T14" fmla="*/ 0 w 709"/>
                    <a:gd name="T15" fmla="*/ 0 h 38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r-HR"/>
                </a:p>
              </p:txBody>
            </p:sp>
          </p:grpSp>
        </p:grpSp>
        <p:sp>
          <p:nvSpPr>
            <p:cNvPr id="1038" name="Line 52">
              <a:extLst>
                <a:ext uri="{FF2B5EF4-FFF2-40B4-BE49-F238E27FC236}">
                  <a16:creationId xmlns:a16="http://schemas.microsoft.com/office/drawing/2014/main" id="{E02DFA87-E4F1-41E5-B434-E655C45A05DC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r-HR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72" r:id="rId1"/>
    <p:sldLayoutId id="2147484639" r:id="rId2"/>
    <p:sldLayoutId id="2147484640" r:id="rId3"/>
    <p:sldLayoutId id="2147484641" r:id="rId4"/>
    <p:sldLayoutId id="2147484642" r:id="rId5"/>
    <p:sldLayoutId id="2147484643" r:id="rId6"/>
    <p:sldLayoutId id="2147484644" r:id="rId7"/>
    <p:sldLayoutId id="2147484645" r:id="rId8"/>
    <p:sldLayoutId id="2147484646" r:id="rId9"/>
    <p:sldLayoutId id="2147484647" r:id="rId10"/>
    <p:sldLayoutId id="2147484648" r:id="rId11"/>
    <p:sldLayoutId id="214748464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>
            <a:extLst>
              <a:ext uri="{FF2B5EF4-FFF2-40B4-BE49-F238E27FC236}">
                <a16:creationId xmlns:a16="http://schemas.microsoft.com/office/drawing/2014/main" id="{760FFDC8-DD1B-429E-A547-0DBAD3B82183}"/>
              </a:ext>
            </a:extLst>
          </p:cNvPr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2056" name="Group 3">
              <a:extLst>
                <a:ext uri="{FF2B5EF4-FFF2-40B4-BE49-F238E27FC236}">
                  <a16:creationId xmlns:a16="http://schemas.microsoft.com/office/drawing/2014/main" id="{DDCB22FB-0D98-4B2F-94BA-A4D259968911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2193" name="Freeform 4">
                <a:extLst>
                  <a:ext uri="{FF2B5EF4-FFF2-40B4-BE49-F238E27FC236}">
                    <a16:creationId xmlns:a16="http://schemas.microsoft.com/office/drawing/2014/main" id="{542BBFA0-C094-4203-B8B2-23A95E035C49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>
                  <a:gd name="T0" fmla="*/ 950 w 2815"/>
                  <a:gd name="T1" fmla="*/ 85 h 2110"/>
                  <a:gd name="T2" fmla="*/ 628 w 2815"/>
                  <a:gd name="T3" fmla="*/ 438 h 2110"/>
                  <a:gd name="T4" fmla="*/ 66 w 2815"/>
                  <a:gd name="T5" fmla="*/ 471 h 2110"/>
                  <a:gd name="T6" fmla="*/ 0 w 2815"/>
                  <a:gd name="T7" fmla="*/ 627 h 2110"/>
                  <a:gd name="T8" fmla="*/ 372 w 2815"/>
                  <a:gd name="T9" fmla="*/ 1026 h 2110"/>
                  <a:gd name="T10" fmla="*/ 611 w 2815"/>
                  <a:gd name="T11" fmla="*/ 902 h 2110"/>
                  <a:gd name="T12" fmla="*/ 992 w 2815"/>
                  <a:gd name="T13" fmla="*/ 1085 h 2110"/>
                  <a:gd name="T14" fmla="*/ 1116 w 2815"/>
                  <a:gd name="T15" fmla="*/ 1339 h 2110"/>
                  <a:gd name="T16" fmla="*/ 1083 w 2815"/>
                  <a:gd name="T17" fmla="*/ 1450 h 2110"/>
                  <a:gd name="T18" fmla="*/ 1124 w 2815"/>
                  <a:gd name="T19" fmla="*/ 1659 h 2110"/>
                  <a:gd name="T20" fmla="*/ 1149 w 2815"/>
                  <a:gd name="T21" fmla="*/ 1999 h 2110"/>
                  <a:gd name="T22" fmla="*/ 1463 w 2815"/>
                  <a:gd name="T23" fmla="*/ 2110 h 2110"/>
                  <a:gd name="T24" fmla="*/ 1686 w 2815"/>
                  <a:gd name="T25" fmla="*/ 2025 h 2110"/>
                  <a:gd name="T26" fmla="*/ 1603 w 2815"/>
                  <a:gd name="T27" fmla="*/ 1777 h 2110"/>
                  <a:gd name="T28" fmla="*/ 1991 w 2815"/>
                  <a:gd name="T29" fmla="*/ 1555 h 2110"/>
                  <a:gd name="T30" fmla="*/ 2281 w 2815"/>
                  <a:gd name="T31" fmla="*/ 1542 h 2110"/>
                  <a:gd name="T32" fmla="*/ 2446 w 2815"/>
                  <a:gd name="T33" fmla="*/ 1359 h 2110"/>
                  <a:gd name="T34" fmla="*/ 2361 w 2815"/>
                  <a:gd name="T35" fmla="*/ 1001 h 2110"/>
                  <a:gd name="T36" fmla="*/ 2606 w 2815"/>
                  <a:gd name="T37" fmla="*/ 893 h 2110"/>
                  <a:gd name="T38" fmla="*/ 2815 w 2815"/>
                  <a:gd name="T39" fmla="*/ 454 h 2110"/>
                  <a:gd name="T40" fmla="*/ 2518 w 2815"/>
                  <a:gd name="T41" fmla="*/ 0 h 21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2194" name="Freeform 5">
                <a:extLst>
                  <a:ext uri="{FF2B5EF4-FFF2-40B4-BE49-F238E27FC236}">
                    <a16:creationId xmlns:a16="http://schemas.microsoft.com/office/drawing/2014/main" id="{7596D3CF-D31F-4D8E-95AC-20B7823E155C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>
                  <a:gd name="T0" fmla="*/ 1423 w 3966"/>
                  <a:gd name="T1" fmla="*/ 65 h 2366"/>
                  <a:gd name="T2" fmla="*/ 1148 w 3966"/>
                  <a:gd name="T3" fmla="*/ 262 h 2366"/>
                  <a:gd name="T4" fmla="*/ 934 w 3966"/>
                  <a:gd name="T5" fmla="*/ 216 h 2366"/>
                  <a:gd name="T6" fmla="*/ 529 w 3966"/>
                  <a:gd name="T7" fmla="*/ 314 h 2366"/>
                  <a:gd name="T8" fmla="*/ 174 w 3966"/>
                  <a:gd name="T9" fmla="*/ 327 h 2366"/>
                  <a:gd name="T10" fmla="*/ 0 w 3966"/>
                  <a:gd name="T11" fmla="*/ 628 h 2366"/>
                  <a:gd name="T12" fmla="*/ 91 w 3966"/>
                  <a:gd name="T13" fmla="*/ 726 h 2366"/>
                  <a:gd name="T14" fmla="*/ 231 w 3966"/>
                  <a:gd name="T15" fmla="*/ 654 h 2366"/>
                  <a:gd name="T16" fmla="*/ 430 w 3966"/>
                  <a:gd name="T17" fmla="*/ 687 h 2366"/>
                  <a:gd name="T18" fmla="*/ 504 w 3966"/>
                  <a:gd name="T19" fmla="*/ 850 h 2366"/>
                  <a:gd name="T20" fmla="*/ 347 w 3966"/>
                  <a:gd name="T21" fmla="*/ 1020 h 2366"/>
                  <a:gd name="T22" fmla="*/ 529 w 3966"/>
                  <a:gd name="T23" fmla="*/ 1144 h 2366"/>
                  <a:gd name="T24" fmla="*/ 727 w 3966"/>
                  <a:gd name="T25" fmla="*/ 1105 h 2366"/>
                  <a:gd name="T26" fmla="*/ 901 w 3966"/>
                  <a:gd name="T27" fmla="*/ 1216 h 2366"/>
                  <a:gd name="T28" fmla="*/ 1256 w 3966"/>
                  <a:gd name="T29" fmla="*/ 1229 h 2366"/>
                  <a:gd name="T30" fmla="*/ 1611 w 3966"/>
                  <a:gd name="T31" fmla="*/ 1425 h 2366"/>
                  <a:gd name="T32" fmla="*/ 1694 w 3966"/>
                  <a:gd name="T33" fmla="*/ 1673 h 2366"/>
                  <a:gd name="T34" fmla="*/ 1619 w 3966"/>
                  <a:gd name="T35" fmla="*/ 2118 h 2366"/>
                  <a:gd name="T36" fmla="*/ 1694 w 3966"/>
                  <a:gd name="T37" fmla="*/ 2268 h 2366"/>
                  <a:gd name="T38" fmla="*/ 2132 w 3966"/>
                  <a:gd name="T39" fmla="*/ 2242 h 2366"/>
                  <a:gd name="T40" fmla="*/ 2289 w 3966"/>
                  <a:gd name="T41" fmla="*/ 2366 h 2366"/>
                  <a:gd name="T42" fmla="*/ 2594 w 3966"/>
                  <a:gd name="T43" fmla="*/ 2046 h 2366"/>
                  <a:gd name="T44" fmla="*/ 2537 w 3966"/>
                  <a:gd name="T45" fmla="*/ 1817 h 2366"/>
                  <a:gd name="T46" fmla="*/ 2818 w 3966"/>
                  <a:gd name="T47" fmla="*/ 1673 h 2366"/>
                  <a:gd name="T48" fmla="*/ 3016 w 3966"/>
                  <a:gd name="T49" fmla="*/ 1719 h 2366"/>
                  <a:gd name="T50" fmla="*/ 3280 w 3966"/>
                  <a:gd name="T51" fmla="*/ 1615 h 2366"/>
                  <a:gd name="T52" fmla="*/ 3405 w 3966"/>
                  <a:gd name="T53" fmla="*/ 1174 h 2366"/>
                  <a:gd name="T54" fmla="*/ 3643 w 3966"/>
                  <a:gd name="T55" fmla="*/ 922 h 2366"/>
                  <a:gd name="T56" fmla="*/ 3966 w 3966"/>
                  <a:gd name="T57" fmla="*/ 896 h 2366"/>
                  <a:gd name="T58" fmla="*/ 3908 w 3966"/>
                  <a:gd name="T59" fmla="*/ 733 h 2366"/>
                  <a:gd name="T60" fmla="*/ 3669 w 3966"/>
                  <a:gd name="T61" fmla="*/ 563 h 2366"/>
                  <a:gd name="T62" fmla="*/ 3817 w 3966"/>
                  <a:gd name="T63" fmla="*/ 210 h 2366"/>
                  <a:gd name="T64" fmla="*/ 3590 w 3966"/>
                  <a:gd name="T65" fmla="*/ 0 h 236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2195" name="Freeform 6">
                <a:extLst>
                  <a:ext uri="{FF2B5EF4-FFF2-40B4-BE49-F238E27FC236}">
                    <a16:creationId xmlns:a16="http://schemas.microsoft.com/office/drawing/2014/main" id="{2EF310B9-1D41-4EE1-A6DB-2F581328A5D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>
                  <a:gd name="T0" fmla="*/ 81 w 5732"/>
                  <a:gd name="T1" fmla="*/ 0 h 3107"/>
                  <a:gd name="T2" fmla="*/ 133 w 5732"/>
                  <a:gd name="T3" fmla="*/ 328 h 3107"/>
                  <a:gd name="T4" fmla="*/ 0 w 5732"/>
                  <a:gd name="T5" fmla="*/ 666 h 3107"/>
                  <a:gd name="T6" fmla="*/ 83 w 5732"/>
                  <a:gd name="T7" fmla="*/ 1221 h 3107"/>
                  <a:gd name="T8" fmla="*/ 413 w 5732"/>
                  <a:gd name="T9" fmla="*/ 1515 h 3107"/>
                  <a:gd name="T10" fmla="*/ 881 w 5732"/>
                  <a:gd name="T11" fmla="*/ 1700 h 3107"/>
                  <a:gd name="T12" fmla="*/ 1440 w 5732"/>
                  <a:gd name="T13" fmla="*/ 1651 h 3107"/>
                  <a:gd name="T14" fmla="*/ 1755 w 5732"/>
                  <a:gd name="T15" fmla="*/ 1940 h 3107"/>
                  <a:gd name="T16" fmla="*/ 1653 w 5732"/>
                  <a:gd name="T17" fmla="*/ 2126 h 3107"/>
                  <a:gd name="T18" fmla="*/ 1136 w 5732"/>
                  <a:gd name="T19" fmla="*/ 2142 h 3107"/>
                  <a:gd name="T20" fmla="*/ 911 w 5732"/>
                  <a:gd name="T21" fmla="*/ 2021 h 3107"/>
                  <a:gd name="T22" fmla="*/ 739 w 5732"/>
                  <a:gd name="T23" fmla="*/ 2142 h 3107"/>
                  <a:gd name="T24" fmla="*/ 954 w 5732"/>
                  <a:gd name="T25" fmla="*/ 2524 h 3107"/>
                  <a:gd name="T26" fmla="*/ 973 w 5732"/>
                  <a:gd name="T27" fmla="*/ 2905 h 3107"/>
                  <a:gd name="T28" fmla="*/ 1511 w 5732"/>
                  <a:gd name="T29" fmla="*/ 3107 h 3107"/>
                  <a:gd name="T30" fmla="*/ 1644 w 5732"/>
                  <a:gd name="T31" fmla="*/ 2922 h 3107"/>
                  <a:gd name="T32" fmla="*/ 2077 w 5732"/>
                  <a:gd name="T33" fmla="*/ 2797 h 3107"/>
                  <a:gd name="T34" fmla="*/ 2610 w 5732"/>
                  <a:gd name="T35" fmla="*/ 2962 h 3107"/>
                  <a:gd name="T36" fmla="*/ 3222 w 5732"/>
                  <a:gd name="T37" fmla="*/ 2812 h 3107"/>
                  <a:gd name="T38" fmla="*/ 3443 w 5732"/>
                  <a:gd name="T39" fmla="*/ 2922 h 3107"/>
                  <a:gd name="T40" fmla="*/ 3861 w 5732"/>
                  <a:gd name="T41" fmla="*/ 2648 h 3107"/>
                  <a:gd name="T42" fmla="*/ 4125 w 5732"/>
                  <a:gd name="T43" fmla="*/ 2311 h 3107"/>
                  <a:gd name="T44" fmla="*/ 4369 w 5732"/>
                  <a:gd name="T45" fmla="*/ 2318 h 3107"/>
                  <a:gd name="T46" fmla="*/ 4554 w 5732"/>
                  <a:gd name="T47" fmla="*/ 2445 h 3107"/>
                  <a:gd name="T48" fmla="*/ 5015 w 5732"/>
                  <a:gd name="T49" fmla="*/ 2142 h 3107"/>
                  <a:gd name="T50" fmla="*/ 5404 w 5732"/>
                  <a:gd name="T51" fmla="*/ 2185 h 3107"/>
                  <a:gd name="T52" fmla="*/ 5732 w 5732"/>
                  <a:gd name="T53" fmla="*/ 2069 h 310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2196" name="Freeform 7">
                <a:extLst>
                  <a:ext uri="{FF2B5EF4-FFF2-40B4-BE49-F238E27FC236}">
                    <a16:creationId xmlns:a16="http://schemas.microsoft.com/office/drawing/2014/main" id="{D6C57D0A-E0F8-4D1C-B5D4-15023636D719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>
                  <a:gd name="T0" fmla="*/ 240 w 5512"/>
                  <a:gd name="T1" fmla="*/ 0 h 2760"/>
                  <a:gd name="T2" fmla="*/ 0 w 5512"/>
                  <a:gd name="T3" fmla="*/ 336 h 2760"/>
                  <a:gd name="T4" fmla="*/ 82 w 5512"/>
                  <a:gd name="T5" fmla="*/ 821 h 2760"/>
                  <a:gd name="T6" fmla="*/ 243 w 5512"/>
                  <a:gd name="T7" fmla="*/ 873 h 2760"/>
                  <a:gd name="T8" fmla="*/ 473 w 5512"/>
                  <a:gd name="T9" fmla="*/ 1087 h 2760"/>
                  <a:gd name="T10" fmla="*/ 557 w 5512"/>
                  <a:gd name="T11" fmla="*/ 1441 h 2760"/>
                  <a:gd name="T12" fmla="*/ 839 w 5512"/>
                  <a:gd name="T13" fmla="*/ 1499 h 2760"/>
                  <a:gd name="T14" fmla="*/ 1258 w 5512"/>
                  <a:gd name="T15" fmla="*/ 1349 h 2760"/>
                  <a:gd name="T16" fmla="*/ 1307 w 5512"/>
                  <a:gd name="T17" fmla="*/ 1493 h 2760"/>
                  <a:gd name="T18" fmla="*/ 1621 w 5512"/>
                  <a:gd name="T19" fmla="*/ 1513 h 2760"/>
                  <a:gd name="T20" fmla="*/ 1862 w 5512"/>
                  <a:gd name="T21" fmla="*/ 1865 h 2760"/>
                  <a:gd name="T22" fmla="*/ 1668 w 5512"/>
                  <a:gd name="T23" fmla="*/ 2166 h 2760"/>
                  <a:gd name="T24" fmla="*/ 1308 w 5512"/>
                  <a:gd name="T25" fmla="*/ 2217 h 2760"/>
                  <a:gd name="T26" fmla="*/ 992 w 5512"/>
                  <a:gd name="T27" fmla="*/ 2172 h 2760"/>
                  <a:gd name="T28" fmla="*/ 903 w 5512"/>
                  <a:gd name="T29" fmla="*/ 2244 h 2760"/>
                  <a:gd name="T30" fmla="*/ 1008 w 5512"/>
                  <a:gd name="T31" fmla="*/ 2415 h 2760"/>
                  <a:gd name="T32" fmla="*/ 992 w 5512"/>
                  <a:gd name="T33" fmla="*/ 2538 h 2760"/>
                  <a:gd name="T34" fmla="*/ 1137 w 5512"/>
                  <a:gd name="T35" fmla="*/ 2760 h 2760"/>
                  <a:gd name="T36" fmla="*/ 1661 w 5512"/>
                  <a:gd name="T37" fmla="*/ 2623 h 2760"/>
                  <a:gd name="T38" fmla="*/ 1725 w 5512"/>
                  <a:gd name="T39" fmla="*/ 2492 h 2760"/>
                  <a:gd name="T40" fmla="*/ 1895 w 5512"/>
                  <a:gd name="T41" fmla="*/ 2551 h 2760"/>
                  <a:gd name="T42" fmla="*/ 2338 w 5512"/>
                  <a:gd name="T43" fmla="*/ 2448 h 2760"/>
                  <a:gd name="T44" fmla="*/ 2443 w 5512"/>
                  <a:gd name="T45" fmla="*/ 2714 h 2760"/>
                  <a:gd name="T46" fmla="*/ 2870 w 5512"/>
                  <a:gd name="T47" fmla="*/ 2541 h 2760"/>
                  <a:gd name="T48" fmla="*/ 3264 w 5512"/>
                  <a:gd name="T49" fmla="*/ 2591 h 2760"/>
                  <a:gd name="T50" fmla="*/ 3522 w 5512"/>
                  <a:gd name="T51" fmla="*/ 2427 h 2760"/>
                  <a:gd name="T52" fmla="*/ 3594 w 5512"/>
                  <a:gd name="T53" fmla="*/ 2081 h 2760"/>
                  <a:gd name="T54" fmla="*/ 4013 w 5512"/>
                  <a:gd name="T55" fmla="*/ 2087 h 2760"/>
                  <a:gd name="T56" fmla="*/ 4070 w 5512"/>
                  <a:gd name="T57" fmla="*/ 1924 h 2760"/>
                  <a:gd name="T58" fmla="*/ 4239 w 5512"/>
                  <a:gd name="T59" fmla="*/ 1931 h 2760"/>
                  <a:gd name="T60" fmla="*/ 4465 w 5512"/>
                  <a:gd name="T61" fmla="*/ 2094 h 2760"/>
                  <a:gd name="T62" fmla="*/ 4836 w 5512"/>
                  <a:gd name="T63" fmla="*/ 1814 h 2760"/>
                  <a:gd name="T64" fmla="*/ 5225 w 5512"/>
                  <a:gd name="T65" fmla="*/ 1785 h 2760"/>
                  <a:gd name="T66" fmla="*/ 5367 w 5512"/>
                  <a:gd name="T67" fmla="*/ 1571 h 2760"/>
                  <a:gd name="T68" fmla="*/ 5512 w 5512"/>
                  <a:gd name="T69" fmla="*/ 1585 h 276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2197" name="Freeform 8">
                <a:extLst>
                  <a:ext uri="{FF2B5EF4-FFF2-40B4-BE49-F238E27FC236}">
                    <a16:creationId xmlns:a16="http://schemas.microsoft.com/office/drawing/2014/main" id="{13ABDA1F-57C7-41E4-AFDC-43F1887A6A9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>
                  <a:gd name="T0" fmla="*/ 139 w 790"/>
                  <a:gd name="T1" fmla="*/ 0 h 1189"/>
                  <a:gd name="T2" fmla="*/ 210 w 790"/>
                  <a:gd name="T3" fmla="*/ 233 h 1189"/>
                  <a:gd name="T4" fmla="*/ 159 w 790"/>
                  <a:gd name="T5" fmla="*/ 643 h 1189"/>
                  <a:gd name="T6" fmla="*/ 454 w 790"/>
                  <a:gd name="T7" fmla="*/ 771 h 1189"/>
                  <a:gd name="T8" fmla="*/ 605 w 790"/>
                  <a:gd name="T9" fmla="*/ 1046 h 1189"/>
                  <a:gd name="T10" fmla="*/ 790 w 790"/>
                  <a:gd name="T11" fmla="*/ 1189 h 1189"/>
                  <a:gd name="T12" fmla="*/ 540 w 790"/>
                  <a:gd name="T13" fmla="*/ 1111 h 1189"/>
                  <a:gd name="T14" fmla="*/ 363 w 790"/>
                  <a:gd name="T15" fmla="*/ 883 h 1189"/>
                  <a:gd name="T16" fmla="*/ 139 w 790"/>
                  <a:gd name="T17" fmla="*/ 852 h 1189"/>
                  <a:gd name="T18" fmla="*/ 0 w 790"/>
                  <a:gd name="T19" fmla="*/ 499 h 1189"/>
                  <a:gd name="T20" fmla="*/ 48 w 790"/>
                  <a:gd name="T21" fmla="*/ 209 h 118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2198" name="Freeform 9">
                <a:extLst>
                  <a:ext uri="{FF2B5EF4-FFF2-40B4-BE49-F238E27FC236}">
                    <a16:creationId xmlns:a16="http://schemas.microsoft.com/office/drawing/2014/main" id="{2F085D93-A584-490F-9FB5-C0074E74B68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>
                  <a:gd name="T0" fmla="*/ 0 w 579"/>
                  <a:gd name="T1" fmla="*/ 0 h 1117"/>
                  <a:gd name="T2" fmla="*/ 128 w 579"/>
                  <a:gd name="T3" fmla="*/ 328 h 1117"/>
                  <a:gd name="T4" fmla="*/ 9 w 579"/>
                  <a:gd name="T5" fmla="*/ 659 h 1117"/>
                  <a:gd name="T6" fmla="*/ 40 w 579"/>
                  <a:gd name="T7" fmla="*/ 763 h 1117"/>
                  <a:gd name="T8" fmla="*/ 234 w 579"/>
                  <a:gd name="T9" fmla="*/ 739 h 1117"/>
                  <a:gd name="T10" fmla="*/ 344 w 579"/>
                  <a:gd name="T11" fmla="*/ 1055 h 1117"/>
                  <a:gd name="T12" fmla="*/ 579 w 579"/>
                  <a:gd name="T13" fmla="*/ 1117 h 11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2199" name="Freeform 10">
                <a:extLst>
                  <a:ext uri="{FF2B5EF4-FFF2-40B4-BE49-F238E27FC236}">
                    <a16:creationId xmlns:a16="http://schemas.microsoft.com/office/drawing/2014/main" id="{BE566A0D-B87A-4C34-853D-E06A867CA02C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>
                  <a:gd name="T0" fmla="*/ 1118 w 2471"/>
                  <a:gd name="T1" fmla="*/ 0 h 2396"/>
                  <a:gd name="T2" fmla="*/ 1179 w 2471"/>
                  <a:gd name="T3" fmla="*/ 225 h 2396"/>
                  <a:gd name="T4" fmla="*/ 1393 w 2471"/>
                  <a:gd name="T5" fmla="*/ 339 h 2396"/>
                  <a:gd name="T6" fmla="*/ 1404 w 2471"/>
                  <a:gd name="T7" fmla="*/ 548 h 2396"/>
                  <a:gd name="T8" fmla="*/ 1342 w 2471"/>
                  <a:gd name="T9" fmla="*/ 732 h 2396"/>
                  <a:gd name="T10" fmla="*/ 1434 w 2471"/>
                  <a:gd name="T11" fmla="*/ 925 h 2396"/>
                  <a:gd name="T12" fmla="*/ 1455 w 2471"/>
                  <a:gd name="T13" fmla="*/ 1109 h 2396"/>
                  <a:gd name="T14" fmla="*/ 1311 w 2471"/>
                  <a:gd name="T15" fmla="*/ 1142 h 2396"/>
                  <a:gd name="T16" fmla="*/ 926 w 2471"/>
                  <a:gd name="T17" fmla="*/ 1384 h 2396"/>
                  <a:gd name="T18" fmla="*/ 975 w 2471"/>
                  <a:gd name="T19" fmla="*/ 1456 h 2396"/>
                  <a:gd name="T20" fmla="*/ 956 w 2471"/>
                  <a:gd name="T21" fmla="*/ 1624 h 2396"/>
                  <a:gd name="T22" fmla="*/ 782 w 2471"/>
                  <a:gd name="T23" fmla="*/ 1817 h 2396"/>
                  <a:gd name="T24" fmla="*/ 539 w 2471"/>
                  <a:gd name="T25" fmla="*/ 1978 h 2396"/>
                  <a:gd name="T26" fmla="*/ 152 w 2471"/>
                  <a:gd name="T27" fmla="*/ 2026 h 2396"/>
                  <a:gd name="T28" fmla="*/ 19 w 2471"/>
                  <a:gd name="T29" fmla="*/ 2251 h 2396"/>
                  <a:gd name="T30" fmla="*/ 0 w 2471"/>
                  <a:gd name="T31" fmla="*/ 2396 h 2396"/>
                  <a:gd name="T32" fmla="*/ 213 w 2471"/>
                  <a:gd name="T33" fmla="*/ 2179 h 2396"/>
                  <a:gd name="T34" fmla="*/ 629 w 2471"/>
                  <a:gd name="T35" fmla="*/ 2090 h 2396"/>
                  <a:gd name="T36" fmla="*/ 894 w 2471"/>
                  <a:gd name="T37" fmla="*/ 1906 h 2396"/>
                  <a:gd name="T38" fmla="*/ 1230 w 2471"/>
                  <a:gd name="T39" fmla="*/ 1986 h 2396"/>
                  <a:gd name="T40" fmla="*/ 1668 w 2471"/>
                  <a:gd name="T41" fmla="*/ 1906 h 2396"/>
                  <a:gd name="T42" fmla="*/ 1983 w 2471"/>
                  <a:gd name="T43" fmla="*/ 1745 h 2396"/>
                  <a:gd name="T44" fmla="*/ 2014 w 2471"/>
                  <a:gd name="T45" fmla="*/ 1600 h 2396"/>
                  <a:gd name="T46" fmla="*/ 2237 w 2471"/>
                  <a:gd name="T47" fmla="*/ 1496 h 2396"/>
                  <a:gd name="T48" fmla="*/ 2359 w 2471"/>
                  <a:gd name="T49" fmla="*/ 1552 h 2396"/>
                  <a:gd name="T50" fmla="*/ 2471 w 2471"/>
                  <a:gd name="T51" fmla="*/ 1479 h 239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2200" name="Freeform 11">
                <a:extLst>
                  <a:ext uri="{FF2B5EF4-FFF2-40B4-BE49-F238E27FC236}">
                    <a16:creationId xmlns:a16="http://schemas.microsoft.com/office/drawing/2014/main" id="{73E1C49E-0711-43C4-858C-BBA279E6491C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>
                  <a:gd name="T0" fmla="*/ 620 w 1399"/>
                  <a:gd name="T1" fmla="*/ 155 h 1349"/>
                  <a:gd name="T2" fmla="*/ 421 w 1399"/>
                  <a:gd name="T3" fmla="*/ 155 h 1349"/>
                  <a:gd name="T4" fmla="*/ 205 w 1399"/>
                  <a:gd name="T5" fmla="*/ 507 h 1349"/>
                  <a:gd name="T6" fmla="*/ 0 w 1399"/>
                  <a:gd name="T7" fmla="*/ 673 h 1349"/>
                  <a:gd name="T8" fmla="*/ 487 w 1399"/>
                  <a:gd name="T9" fmla="*/ 783 h 1349"/>
                  <a:gd name="T10" fmla="*/ 425 w 1399"/>
                  <a:gd name="T11" fmla="*/ 1009 h 1349"/>
                  <a:gd name="T12" fmla="*/ 617 w 1399"/>
                  <a:gd name="T13" fmla="*/ 1086 h 1349"/>
                  <a:gd name="T14" fmla="*/ 498 w 1399"/>
                  <a:gd name="T15" fmla="*/ 1349 h 1349"/>
                  <a:gd name="T16" fmla="*/ 961 w 1399"/>
                  <a:gd name="T17" fmla="*/ 1035 h 1349"/>
                  <a:gd name="T18" fmla="*/ 926 w 1399"/>
                  <a:gd name="T19" fmla="*/ 776 h 1349"/>
                  <a:gd name="T20" fmla="*/ 1181 w 1399"/>
                  <a:gd name="T21" fmla="*/ 749 h 1349"/>
                  <a:gd name="T22" fmla="*/ 1399 w 1399"/>
                  <a:gd name="T23" fmla="*/ 601 h 1349"/>
                  <a:gd name="T24" fmla="*/ 1315 w 1399"/>
                  <a:gd name="T25" fmla="*/ 416 h 1349"/>
                  <a:gd name="T26" fmla="*/ 1341 w 1399"/>
                  <a:gd name="T27" fmla="*/ 196 h 1349"/>
                  <a:gd name="T28" fmla="*/ 1171 w 1399"/>
                  <a:gd name="T29" fmla="*/ 164 h 1349"/>
                  <a:gd name="T30" fmla="*/ 928 w 1399"/>
                  <a:gd name="T31" fmla="*/ 0 h 1349"/>
                  <a:gd name="T32" fmla="*/ 620 w 1399"/>
                  <a:gd name="T33" fmla="*/ 155 h 13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2201" name="Freeform 12">
                <a:extLst>
                  <a:ext uri="{FF2B5EF4-FFF2-40B4-BE49-F238E27FC236}">
                    <a16:creationId xmlns:a16="http://schemas.microsoft.com/office/drawing/2014/main" id="{B264CF69-3C93-4668-93ED-4A944551C069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>
                  <a:gd name="T0" fmla="*/ 719 w 1256"/>
                  <a:gd name="T1" fmla="*/ 183 h 810"/>
                  <a:gd name="T2" fmla="*/ 760 w 1256"/>
                  <a:gd name="T3" fmla="*/ 33 h 810"/>
                  <a:gd name="T4" fmla="*/ 884 w 1256"/>
                  <a:gd name="T5" fmla="*/ 0 h 810"/>
                  <a:gd name="T6" fmla="*/ 983 w 1256"/>
                  <a:gd name="T7" fmla="*/ 78 h 810"/>
                  <a:gd name="T8" fmla="*/ 1082 w 1256"/>
                  <a:gd name="T9" fmla="*/ 248 h 810"/>
                  <a:gd name="T10" fmla="*/ 1256 w 1256"/>
                  <a:gd name="T11" fmla="*/ 229 h 810"/>
                  <a:gd name="T12" fmla="*/ 1248 w 1256"/>
                  <a:gd name="T13" fmla="*/ 359 h 810"/>
                  <a:gd name="T14" fmla="*/ 1016 w 1256"/>
                  <a:gd name="T15" fmla="*/ 431 h 810"/>
                  <a:gd name="T16" fmla="*/ 879 w 1256"/>
                  <a:gd name="T17" fmla="*/ 417 h 810"/>
                  <a:gd name="T18" fmla="*/ 719 w 1256"/>
                  <a:gd name="T19" fmla="*/ 481 h 810"/>
                  <a:gd name="T20" fmla="*/ 591 w 1256"/>
                  <a:gd name="T21" fmla="*/ 633 h 810"/>
                  <a:gd name="T22" fmla="*/ 423 w 1256"/>
                  <a:gd name="T23" fmla="*/ 537 h 810"/>
                  <a:gd name="T24" fmla="*/ 256 w 1256"/>
                  <a:gd name="T25" fmla="*/ 810 h 810"/>
                  <a:gd name="T26" fmla="*/ 66 w 1256"/>
                  <a:gd name="T27" fmla="*/ 764 h 810"/>
                  <a:gd name="T28" fmla="*/ 0 w 1256"/>
                  <a:gd name="T29" fmla="*/ 601 h 810"/>
                  <a:gd name="T30" fmla="*/ 157 w 1256"/>
                  <a:gd name="T31" fmla="*/ 483 h 810"/>
                  <a:gd name="T32" fmla="*/ 248 w 1256"/>
                  <a:gd name="T33" fmla="*/ 281 h 810"/>
                  <a:gd name="T34" fmla="*/ 438 w 1256"/>
                  <a:gd name="T35" fmla="*/ 150 h 810"/>
                  <a:gd name="T36" fmla="*/ 719 w 1256"/>
                  <a:gd name="T37" fmla="*/ 189 h 81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2202" name="Freeform 13">
                <a:extLst>
                  <a:ext uri="{FF2B5EF4-FFF2-40B4-BE49-F238E27FC236}">
                    <a16:creationId xmlns:a16="http://schemas.microsoft.com/office/drawing/2014/main" id="{28E8F746-FD5E-424E-A6E0-4CD0BD0789E5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>
                  <a:gd name="T0" fmla="*/ 2838 w 2848"/>
                  <a:gd name="T1" fmla="*/ 16 h 788"/>
                  <a:gd name="T2" fmla="*/ 2493 w 2848"/>
                  <a:gd name="T3" fmla="*/ 0 h 788"/>
                  <a:gd name="T4" fmla="*/ 2278 w 2848"/>
                  <a:gd name="T5" fmla="*/ 81 h 788"/>
                  <a:gd name="T6" fmla="*/ 1936 w 2848"/>
                  <a:gd name="T7" fmla="*/ 44 h 788"/>
                  <a:gd name="T8" fmla="*/ 1739 w 2848"/>
                  <a:gd name="T9" fmla="*/ 354 h 788"/>
                  <a:gd name="T10" fmla="*/ 1600 w 2848"/>
                  <a:gd name="T11" fmla="*/ 212 h 788"/>
                  <a:gd name="T12" fmla="*/ 1352 w 2848"/>
                  <a:gd name="T13" fmla="*/ 308 h 788"/>
                  <a:gd name="T14" fmla="*/ 1445 w 2848"/>
                  <a:gd name="T15" fmla="*/ 515 h 788"/>
                  <a:gd name="T16" fmla="*/ 1072 w 2848"/>
                  <a:gd name="T17" fmla="*/ 412 h 788"/>
                  <a:gd name="T18" fmla="*/ 888 w 2848"/>
                  <a:gd name="T19" fmla="*/ 540 h 788"/>
                  <a:gd name="T20" fmla="*/ 0 w 2848"/>
                  <a:gd name="T21" fmla="*/ 660 h 788"/>
                  <a:gd name="T22" fmla="*/ 288 w 2848"/>
                  <a:gd name="T23" fmla="*/ 788 h 788"/>
                  <a:gd name="T24" fmla="*/ 1040 w 2848"/>
                  <a:gd name="T25" fmla="*/ 676 h 788"/>
                  <a:gd name="T26" fmla="*/ 1272 w 2848"/>
                  <a:gd name="T27" fmla="*/ 748 h 788"/>
                  <a:gd name="T28" fmla="*/ 2096 w 2848"/>
                  <a:gd name="T29" fmla="*/ 691 h 788"/>
                  <a:gd name="T30" fmla="*/ 2320 w 2848"/>
                  <a:gd name="T31" fmla="*/ 748 h 788"/>
                  <a:gd name="T32" fmla="*/ 2456 w 2848"/>
                  <a:gd name="T33" fmla="*/ 596 h 788"/>
                  <a:gd name="T34" fmla="*/ 2712 w 2848"/>
                  <a:gd name="T35" fmla="*/ 716 h 788"/>
                  <a:gd name="T36" fmla="*/ 2716 w 2848"/>
                  <a:gd name="T37" fmla="*/ 339 h 788"/>
                  <a:gd name="T38" fmla="*/ 2848 w 2848"/>
                  <a:gd name="T39" fmla="*/ 258 h 78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2203" name="Freeform 14">
                <a:extLst>
                  <a:ext uri="{FF2B5EF4-FFF2-40B4-BE49-F238E27FC236}">
                    <a16:creationId xmlns:a16="http://schemas.microsoft.com/office/drawing/2014/main" id="{C6B103CD-4EA6-4217-8AAF-37BB6D4E71C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>
                  <a:gd name="T0" fmla="*/ 0 w 319"/>
                  <a:gd name="T1" fmla="*/ 0 h 854"/>
                  <a:gd name="T2" fmla="*/ 106 w 319"/>
                  <a:gd name="T3" fmla="*/ 313 h 854"/>
                  <a:gd name="T4" fmla="*/ 106 w 319"/>
                  <a:gd name="T5" fmla="*/ 634 h 854"/>
                  <a:gd name="T6" fmla="*/ 268 w 319"/>
                  <a:gd name="T7" fmla="*/ 854 h 854"/>
                  <a:gd name="T8" fmla="*/ 278 w 319"/>
                  <a:gd name="T9" fmla="*/ 577 h 854"/>
                  <a:gd name="T10" fmla="*/ 238 w 319"/>
                  <a:gd name="T11" fmla="*/ 400 h 854"/>
                  <a:gd name="T12" fmla="*/ 319 w 319"/>
                  <a:gd name="T13" fmla="*/ 240 h 85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2204" name="Freeform 15">
                <a:extLst>
                  <a:ext uri="{FF2B5EF4-FFF2-40B4-BE49-F238E27FC236}">
                    <a16:creationId xmlns:a16="http://schemas.microsoft.com/office/drawing/2014/main" id="{E072F16D-D351-4545-8EE4-98DA1D3DD086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>
                  <a:gd name="T0" fmla="*/ 504 w 646"/>
                  <a:gd name="T1" fmla="*/ 0 h 392"/>
                  <a:gd name="T2" fmla="*/ 320 w 646"/>
                  <a:gd name="T3" fmla="*/ 61 h 392"/>
                  <a:gd name="T4" fmla="*/ 238 w 646"/>
                  <a:gd name="T5" fmla="*/ 109 h 392"/>
                  <a:gd name="T6" fmla="*/ 144 w 646"/>
                  <a:gd name="T7" fmla="*/ 216 h 392"/>
                  <a:gd name="T8" fmla="*/ 0 w 646"/>
                  <a:gd name="T9" fmla="*/ 392 h 392"/>
                  <a:gd name="T10" fmla="*/ 360 w 646"/>
                  <a:gd name="T11" fmla="*/ 263 h 392"/>
                  <a:gd name="T12" fmla="*/ 432 w 646"/>
                  <a:gd name="T13" fmla="*/ 182 h 392"/>
                  <a:gd name="T14" fmla="*/ 646 w 646"/>
                  <a:gd name="T15" fmla="*/ 142 h 392"/>
                  <a:gd name="T16" fmla="*/ 504 w 646"/>
                  <a:gd name="T17" fmla="*/ 0 h 39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2205" name="Freeform 16">
                <a:extLst>
                  <a:ext uri="{FF2B5EF4-FFF2-40B4-BE49-F238E27FC236}">
                    <a16:creationId xmlns:a16="http://schemas.microsoft.com/office/drawing/2014/main" id="{1CEDFF70-1F29-493B-99F4-3C7A0F8683C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>
                  <a:gd name="T0" fmla="*/ 0 w 2736"/>
                  <a:gd name="T1" fmla="*/ 0 h 1920"/>
                  <a:gd name="T2" fmla="*/ 96 w 2736"/>
                  <a:gd name="T3" fmla="*/ 336 h 1920"/>
                  <a:gd name="T4" fmla="*/ 384 w 2736"/>
                  <a:gd name="T5" fmla="*/ 384 h 1920"/>
                  <a:gd name="T6" fmla="*/ 576 w 2736"/>
                  <a:gd name="T7" fmla="*/ 720 h 1920"/>
                  <a:gd name="T8" fmla="*/ 528 w 2736"/>
                  <a:gd name="T9" fmla="*/ 960 h 1920"/>
                  <a:gd name="T10" fmla="*/ 672 w 2736"/>
                  <a:gd name="T11" fmla="*/ 1104 h 1920"/>
                  <a:gd name="T12" fmla="*/ 576 w 2736"/>
                  <a:gd name="T13" fmla="*/ 1392 h 1920"/>
                  <a:gd name="T14" fmla="*/ 624 w 2736"/>
                  <a:gd name="T15" fmla="*/ 1632 h 1920"/>
                  <a:gd name="T16" fmla="*/ 1488 w 2736"/>
                  <a:gd name="T17" fmla="*/ 1872 h 1920"/>
                  <a:gd name="T18" fmla="*/ 1680 w 2736"/>
                  <a:gd name="T19" fmla="*/ 1728 h 1920"/>
                  <a:gd name="T20" fmla="*/ 2208 w 2736"/>
                  <a:gd name="T21" fmla="*/ 1728 h 1920"/>
                  <a:gd name="T22" fmla="*/ 2304 w 2736"/>
                  <a:gd name="T23" fmla="*/ 1632 h 1920"/>
                  <a:gd name="T24" fmla="*/ 2736 w 2736"/>
                  <a:gd name="T25" fmla="*/ 1872 h 1920"/>
                  <a:gd name="T26" fmla="*/ 2640 w 2736"/>
                  <a:gd name="T27" fmla="*/ 1920 h 1920"/>
                  <a:gd name="T28" fmla="*/ 2304 w 2736"/>
                  <a:gd name="T29" fmla="*/ 1824 h 1920"/>
                  <a:gd name="T30" fmla="*/ 2160 w 2736"/>
                  <a:gd name="T31" fmla="*/ 1872 h 1920"/>
                  <a:gd name="T32" fmla="*/ 1632 w 2736"/>
                  <a:gd name="T33" fmla="*/ 1920 h 1920"/>
                  <a:gd name="T34" fmla="*/ 1440 w 2736"/>
                  <a:gd name="T35" fmla="*/ 1920 h 1920"/>
                  <a:gd name="T36" fmla="*/ 480 w 2736"/>
                  <a:gd name="T37" fmla="*/ 1824 h 1920"/>
                  <a:gd name="T38" fmla="*/ 192 w 2736"/>
                  <a:gd name="T39" fmla="*/ 1872 h 1920"/>
                  <a:gd name="T40" fmla="*/ 96 w 2736"/>
                  <a:gd name="T41" fmla="*/ 1680 h 1920"/>
                  <a:gd name="T42" fmla="*/ 288 w 2736"/>
                  <a:gd name="T43" fmla="*/ 1440 h 1920"/>
                  <a:gd name="T44" fmla="*/ 336 w 2736"/>
                  <a:gd name="T45" fmla="*/ 1104 h 1920"/>
                  <a:gd name="T46" fmla="*/ 144 w 2736"/>
                  <a:gd name="T47" fmla="*/ 864 h 1920"/>
                  <a:gd name="T48" fmla="*/ 240 w 2736"/>
                  <a:gd name="T49" fmla="*/ 624 h 1920"/>
                  <a:gd name="T50" fmla="*/ 48 w 2736"/>
                  <a:gd name="T51" fmla="*/ 528 h 1920"/>
                  <a:gd name="T52" fmla="*/ 0 w 2736"/>
                  <a:gd name="T53" fmla="*/ 0 h 192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r-HR"/>
              </a:p>
            </p:txBody>
          </p:sp>
        </p:grpSp>
        <p:grpSp>
          <p:nvGrpSpPr>
            <p:cNvPr id="2057" name="Group 17">
              <a:extLst>
                <a:ext uri="{FF2B5EF4-FFF2-40B4-BE49-F238E27FC236}">
                  <a16:creationId xmlns:a16="http://schemas.microsoft.com/office/drawing/2014/main" id="{1A335FCB-AEC2-4BD7-949D-AE8D8013BBE9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2058" name="Rectangle 18">
                <a:extLst>
                  <a:ext uri="{FF2B5EF4-FFF2-40B4-BE49-F238E27FC236}">
                    <a16:creationId xmlns:a16="http://schemas.microsoft.com/office/drawing/2014/main" id="{3F7E337A-E075-4088-AB8D-AF74287D6D2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defRPr/>
                </a:pPr>
                <a:endParaRPr lang="sr-Latn-RS" altLang="sr-Latn-RS"/>
              </a:p>
            </p:txBody>
          </p:sp>
          <p:sp>
            <p:nvSpPr>
              <p:cNvPr id="2059" name="Rectangle 19">
                <a:extLst>
                  <a:ext uri="{FF2B5EF4-FFF2-40B4-BE49-F238E27FC236}">
                    <a16:creationId xmlns:a16="http://schemas.microsoft.com/office/drawing/2014/main" id="{B395A442-8456-4D5D-91C9-BE9D275AB9F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defRPr/>
                </a:pPr>
                <a:endParaRPr lang="sr-Latn-RS" altLang="sr-Latn-RS"/>
              </a:p>
            </p:txBody>
          </p:sp>
          <p:sp>
            <p:nvSpPr>
              <p:cNvPr id="2060" name="Rectangle 20">
                <a:extLst>
                  <a:ext uri="{FF2B5EF4-FFF2-40B4-BE49-F238E27FC236}">
                    <a16:creationId xmlns:a16="http://schemas.microsoft.com/office/drawing/2014/main" id="{F83DC126-8929-41D2-A9CD-D461D6BF655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defRPr/>
                </a:pPr>
                <a:endParaRPr lang="sr-Latn-RS" altLang="sr-Latn-RS"/>
              </a:p>
            </p:txBody>
          </p:sp>
          <p:sp>
            <p:nvSpPr>
              <p:cNvPr id="2061" name="Rectangle 21">
                <a:extLst>
                  <a:ext uri="{FF2B5EF4-FFF2-40B4-BE49-F238E27FC236}">
                    <a16:creationId xmlns:a16="http://schemas.microsoft.com/office/drawing/2014/main" id="{4BC3A32A-B891-482D-9E4E-2FFD43067DE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defRPr/>
                </a:pPr>
                <a:endParaRPr lang="sr-Latn-RS" altLang="sr-Latn-RS"/>
              </a:p>
            </p:txBody>
          </p:sp>
          <p:sp>
            <p:nvSpPr>
              <p:cNvPr id="2062" name="Rectangle 22">
                <a:extLst>
                  <a:ext uri="{FF2B5EF4-FFF2-40B4-BE49-F238E27FC236}">
                    <a16:creationId xmlns:a16="http://schemas.microsoft.com/office/drawing/2014/main" id="{79EE33D7-8B0E-4477-A304-E9746C57622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defRPr/>
                </a:pPr>
                <a:endParaRPr lang="sr-Latn-RS" altLang="sr-Latn-RS"/>
              </a:p>
            </p:txBody>
          </p:sp>
          <p:sp>
            <p:nvSpPr>
              <p:cNvPr id="2063" name="Rectangle 23">
                <a:extLst>
                  <a:ext uri="{FF2B5EF4-FFF2-40B4-BE49-F238E27FC236}">
                    <a16:creationId xmlns:a16="http://schemas.microsoft.com/office/drawing/2014/main" id="{48F8A4AA-178F-4428-92E0-071F04AA9DB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defRPr/>
                </a:pPr>
                <a:endParaRPr lang="sr-Latn-RS" altLang="sr-Latn-RS"/>
              </a:p>
            </p:txBody>
          </p:sp>
          <p:sp>
            <p:nvSpPr>
              <p:cNvPr id="2064" name="Rectangle 24">
                <a:extLst>
                  <a:ext uri="{FF2B5EF4-FFF2-40B4-BE49-F238E27FC236}">
                    <a16:creationId xmlns:a16="http://schemas.microsoft.com/office/drawing/2014/main" id="{E3409B13-CFCC-413A-96AE-AEA54049DEA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defRPr/>
                </a:pPr>
                <a:endParaRPr lang="sr-Latn-RS" altLang="sr-Latn-RS"/>
              </a:p>
            </p:txBody>
          </p:sp>
          <p:sp>
            <p:nvSpPr>
              <p:cNvPr id="2065" name="Rectangle 25">
                <a:extLst>
                  <a:ext uri="{FF2B5EF4-FFF2-40B4-BE49-F238E27FC236}">
                    <a16:creationId xmlns:a16="http://schemas.microsoft.com/office/drawing/2014/main" id="{F68166AC-E90C-4B84-9275-D573EF1F49B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defRPr/>
                </a:pPr>
                <a:endParaRPr lang="sr-Latn-RS" altLang="sr-Latn-RS"/>
              </a:p>
            </p:txBody>
          </p:sp>
          <p:sp>
            <p:nvSpPr>
              <p:cNvPr id="2066" name="Rectangle 26">
                <a:extLst>
                  <a:ext uri="{FF2B5EF4-FFF2-40B4-BE49-F238E27FC236}">
                    <a16:creationId xmlns:a16="http://schemas.microsoft.com/office/drawing/2014/main" id="{CCD31A8E-7573-495A-9AC8-821C8C486AB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defRPr/>
                </a:pPr>
                <a:endParaRPr lang="sr-Latn-RS" altLang="sr-Latn-RS"/>
              </a:p>
            </p:txBody>
          </p:sp>
          <p:sp>
            <p:nvSpPr>
              <p:cNvPr id="2067" name="Rectangle 27">
                <a:extLst>
                  <a:ext uri="{FF2B5EF4-FFF2-40B4-BE49-F238E27FC236}">
                    <a16:creationId xmlns:a16="http://schemas.microsoft.com/office/drawing/2014/main" id="{6269FCFA-9B7F-4CE4-B061-F7253E317E8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defRPr/>
                </a:pPr>
                <a:endParaRPr lang="sr-Latn-RS" altLang="sr-Latn-RS"/>
              </a:p>
            </p:txBody>
          </p:sp>
          <p:sp>
            <p:nvSpPr>
              <p:cNvPr id="2068" name="Rectangle 28">
                <a:extLst>
                  <a:ext uri="{FF2B5EF4-FFF2-40B4-BE49-F238E27FC236}">
                    <a16:creationId xmlns:a16="http://schemas.microsoft.com/office/drawing/2014/main" id="{9A9E52DD-A16A-4CF5-BBC7-9ED39E8107D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defRPr/>
                </a:pPr>
                <a:endParaRPr lang="sr-Latn-RS" altLang="sr-Latn-RS"/>
              </a:p>
            </p:txBody>
          </p:sp>
          <p:sp>
            <p:nvSpPr>
              <p:cNvPr id="2069" name="Rectangle 29">
                <a:extLst>
                  <a:ext uri="{FF2B5EF4-FFF2-40B4-BE49-F238E27FC236}">
                    <a16:creationId xmlns:a16="http://schemas.microsoft.com/office/drawing/2014/main" id="{329357AA-AC51-4931-8FE8-26AF0678497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defRPr/>
                </a:pPr>
                <a:endParaRPr lang="sr-Latn-RS" altLang="sr-Latn-RS"/>
              </a:p>
            </p:txBody>
          </p:sp>
          <p:sp>
            <p:nvSpPr>
              <p:cNvPr id="2070" name="Rectangle 30">
                <a:extLst>
                  <a:ext uri="{FF2B5EF4-FFF2-40B4-BE49-F238E27FC236}">
                    <a16:creationId xmlns:a16="http://schemas.microsoft.com/office/drawing/2014/main" id="{DF62A504-124F-4B02-99FC-E64F38C5E6E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defRPr/>
                </a:pPr>
                <a:endParaRPr lang="sr-Latn-RS" altLang="sr-Latn-RS"/>
              </a:p>
            </p:txBody>
          </p:sp>
          <p:sp>
            <p:nvSpPr>
              <p:cNvPr id="2071" name="Rectangle 31">
                <a:extLst>
                  <a:ext uri="{FF2B5EF4-FFF2-40B4-BE49-F238E27FC236}">
                    <a16:creationId xmlns:a16="http://schemas.microsoft.com/office/drawing/2014/main" id="{113E1E88-8AC6-40D3-9A7A-09FF9B664C3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defRPr/>
                </a:pPr>
                <a:endParaRPr lang="sr-Latn-RS" altLang="sr-Latn-RS"/>
              </a:p>
            </p:txBody>
          </p:sp>
          <p:sp>
            <p:nvSpPr>
              <p:cNvPr id="2072" name="Rectangle 32">
                <a:extLst>
                  <a:ext uri="{FF2B5EF4-FFF2-40B4-BE49-F238E27FC236}">
                    <a16:creationId xmlns:a16="http://schemas.microsoft.com/office/drawing/2014/main" id="{B76CF29A-6346-49CB-9594-E084A203E37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defRPr/>
                </a:pPr>
                <a:endParaRPr lang="sr-Latn-RS" altLang="sr-Latn-RS"/>
              </a:p>
            </p:txBody>
          </p:sp>
          <p:sp>
            <p:nvSpPr>
              <p:cNvPr id="2073" name="Rectangle 33">
                <a:extLst>
                  <a:ext uri="{FF2B5EF4-FFF2-40B4-BE49-F238E27FC236}">
                    <a16:creationId xmlns:a16="http://schemas.microsoft.com/office/drawing/2014/main" id="{050C4A50-B4BC-4672-997B-6913A19F296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defRPr/>
                </a:pPr>
                <a:endParaRPr lang="sr-Latn-RS" altLang="sr-Latn-RS"/>
              </a:p>
            </p:txBody>
          </p:sp>
          <p:sp>
            <p:nvSpPr>
              <p:cNvPr id="2074" name="Rectangle 34">
                <a:extLst>
                  <a:ext uri="{FF2B5EF4-FFF2-40B4-BE49-F238E27FC236}">
                    <a16:creationId xmlns:a16="http://schemas.microsoft.com/office/drawing/2014/main" id="{63E89F20-83FC-4F90-BBD5-EF6CCCDD69C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defRPr/>
                </a:pPr>
                <a:endParaRPr lang="sr-Latn-RS" altLang="sr-Latn-RS"/>
              </a:p>
            </p:txBody>
          </p:sp>
          <p:sp>
            <p:nvSpPr>
              <p:cNvPr id="2075" name="Rectangle 35">
                <a:extLst>
                  <a:ext uri="{FF2B5EF4-FFF2-40B4-BE49-F238E27FC236}">
                    <a16:creationId xmlns:a16="http://schemas.microsoft.com/office/drawing/2014/main" id="{3F19B2BC-406B-4F4A-83A9-C7CBEC4990A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defRPr/>
                </a:pPr>
                <a:endParaRPr lang="sr-Latn-RS" altLang="sr-Latn-RS"/>
              </a:p>
            </p:txBody>
          </p:sp>
          <p:sp>
            <p:nvSpPr>
              <p:cNvPr id="2076" name="Rectangle 36">
                <a:extLst>
                  <a:ext uri="{FF2B5EF4-FFF2-40B4-BE49-F238E27FC236}">
                    <a16:creationId xmlns:a16="http://schemas.microsoft.com/office/drawing/2014/main" id="{D4A7D44D-448A-4890-B8AE-3798812235E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defRPr/>
                </a:pPr>
                <a:endParaRPr lang="sr-Latn-RS" altLang="sr-Latn-RS"/>
              </a:p>
            </p:txBody>
          </p:sp>
          <p:sp>
            <p:nvSpPr>
              <p:cNvPr id="2077" name="Rectangle 37">
                <a:extLst>
                  <a:ext uri="{FF2B5EF4-FFF2-40B4-BE49-F238E27FC236}">
                    <a16:creationId xmlns:a16="http://schemas.microsoft.com/office/drawing/2014/main" id="{919DF760-7641-4A59-9307-5D47E0D386B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defRPr/>
                </a:pPr>
                <a:endParaRPr lang="sr-Latn-RS" altLang="sr-Latn-RS"/>
              </a:p>
            </p:txBody>
          </p:sp>
          <p:sp>
            <p:nvSpPr>
              <p:cNvPr id="2078" name="Rectangle 38">
                <a:extLst>
                  <a:ext uri="{FF2B5EF4-FFF2-40B4-BE49-F238E27FC236}">
                    <a16:creationId xmlns:a16="http://schemas.microsoft.com/office/drawing/2014/main" id="{34EF25AB-5001-4AC9-B813-DAA9DB429A9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defRPr/>
                </a:pPr>
                <a:endParaRPr lang="sr-Latn-RS" altLang="sr-Latn-RS"/>
              </a:p>
            </p:txBody>
          </p:sp>
          <p:sp>
            <p:nvSpPr>
              <p:cNvPr id="2079" name="Rectangle 39">
                <a:extLst>
                  <a:ext uri="{FF2B5EF4-FFF2-40B4-BE49-F238E27FC236}">
                    <a16:creationId xmlns:a16="http://schemas.microsoft.com/office/drawing/2014/main" id="{1E6ADE4E-3616-4A16-9CF0-D1F212F0A88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defRPr/>
                </a:pPr>
                <a:endParaRPr lang="sr-Latn-RS" altLang="sr-Latn-RS"/>
              </a:p>
            </p:txBody>
          </p:sp>
          <p:sp>
            <p:nvSpPr>
              <p:cNvPr id="2080" name="Rectangle 40">
                <a:extLst>
                  <a:ext uri="{FF2B5EF4-FFF2-40B4-BE49-F238E27FC236}">
                    <a16:creationId xmlns:a16="http://schemas.microsoft.com/office/drawing/2014/main" id="{FAD92FF4-20CB-417C-8BC4-793257D0BA3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defRPr/>
                </a:pPr>
                <a:endParaRPr lang="sr-Latn-RS" altLang="sr-Latn-RS"/>
              </a:p>
            </p:txBody>
          </p:sp>
          <p:sp>
            <p:nvSpPr>
              <p:cNvPr id="2081" name="Rectangle 41">
                <a:extLst>
                  <a:ext uri="{FF2B5EF4-FFF2-40B4-BE49-F238E27FC236}">
                    <a16:creationId xmlns:a16="http://schemas.microsoft.com/office/drawing/2014/main" id="{2D12AE39-2CBE-48FE-843B-715C57FED1E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defRPr/>
                </a:pPr>
                <a:endParaRPr lang="sr-Latn-RS" altLang="sr-Latn-RS"/>
              </a:p>
            </p:txBody>
          </p:sp>
          <p:sp>
            <p:nvSpPr>
              <p:cNvPr id="2082" name="Rectangle 42">
                <a:extLst>
                  <a:ext uri="{FF2B5EF4-FFF2-40B4-BE49-F238E27FC236}">
                    <a16:creationId xmlns:a16="http://schemas.microsoft.com/office/drawing/2014/main" id="{F45291C7-CAA6-4035-A78A-92AF4829EBE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defRPr/>
                </a:pPr>
                <a:endParaRPr lang="sr-Latn-RS" altLang="sr-Latn-RS"/>
              </a:p>
            </p:txBody>
          </p:sp>
          <p:sp>
            <p:nvSpPr>
              <p:cNvPr id="2083" name="Rectangle 43">
                <a:extLst>
                  <a:ext uri="{FF2B5EF4-FFF2-40B4-BE49-F238E27FC236}">
                    <a16:creationId xmlns:a16="http://schemas.microsoft.com/office/drawing/2014/main" id="{4F39418C-4C5E-40C7-A057-2CD711F62A7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defRPr/>
                </a:pPr>
                <a:endParaRPr lang="sr-Latn-RS" altLang="sr-Latn-RS"/>
              </a:p>
            </p:txBody>
          </p:sp>
          <p:sp>
            <p:nvSpPr>
              <p:cNvPr id="2084" name="Rectangle 44">
                <a:extLst>
                  <a:ext uri="{FF2B5EF4-FFF2-40B4-BE49-F238E27FC236}">
                    <a16:creationId xmlns:a16="http://schemas.microsoft.com/office/drawing/2014/main" id="{D3857B6F-B33A-4F3B-A9F3-A270908E2A1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defRPr/>
                </a:pPr>
                <a:endParaRPr lang="sr-Latn-RS" altLang="sr-Latn-RS"/>
              </a:p>
            </p:txBody>
          </p:sp>
          <p:sp>
            <p:nvSpPr>
              <p:cNvPr id="2085" name="Rectangle 45">
                <a:extLst>
                  <a:ext uri="{FF2B5EF4-FFF2-40B4-BE49-F238E27FC236}">
                    <a16:creationId xmlns:a16="http://schemas.microsoft.com/office/drawing/2014/main" id="{F196FA35-D33F-4320-8F56-B470D0D53FD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defRPr/>
                </a:pPr>
                <a:endParaRPr lang="sr-Latn-RS" altLang="sr-Latn-RS"/>
              </a:p>
            </p:txBody>
          </p:sp>
          <p:sp>
            <p:nvSpPr>
              <p:cNvPr id="2086" name="Rectangle 46">
                <a:extLst>
                  <a:ext uri="{FF2B5EF4-FFF2-40B4-BE49-F238E27FC236}">
                    <a16:creationId xmlns:a16="http://schemas.microsoft.com/office/drawing/2014/main" id="{D6CFB631-D9B8-46FC-8D66-1C4C0CC4C83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defRPr/>
                </a:pPr>
                <a:endParaRPr lang="sr-Latn-RS" altLang="sr-Latn-RS"/>
              </a:p>
            </p:txBody>
          </p:sp>
          <p:sp>
            <p:nvSpPr>
              <p:cNvPr id="2087" name="Rectangle 47">
                <a:extLst>
                  <a:ext uri="{FF2B5EF4-FFF2-40B4-BE49-F238E27FC236}">
                    <a16:creationId xmlns:a16="http://schemas.microsoft.com/office/drawing/2014/main" id="{32C92D83-E0F2-4959-B167-561BF230477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defRPr/>
                </a:pPr>
                <a:endParaRPr lang="sr-Latn-RS" altLang="sr-Latn-RS"/>
              </a:p>
            </p:txBody>
          </p:sp>
          <p:sp>
            <p:nvSpPr>
              <p:cNvPr id="2088" name="Rectangle 48">
                <a:extLst>
                  <a:ext uri="{FF2B5EF4-FFF2-40B4-BE49-F238E27FC236}">
                    <a16:creationId xmlns:a16="http://schemas.microsoft.com/office/drawing/2014/main" id="{7E297DF6-47E1-4365-847B-2D95177C77F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defRPr/>
                </a:pPr>
                <a:endParaRPr lang="sr-Latn-RS" altLang="sr-Latn-RS"/>
              </a:p>
            </p:txBody>
          </p:sp>
          <p:sp>
            <p:nvSpPr>
              <p:cNvPr id="2089" name="Rectangle 49">
                <a:extLst>
                  <a:ext uri="{FF2B5EF4-FFF2-40B4-BE49-F238E27FC236}">
                    <a16:creationId xmlns:a16="http://schemas.microsoft.com/office/drawing/2014/main" id="{4DD445E0-DF8B-4001-B206-C4CFD5C2020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defRPr/>
                </a:pPr>
                <a:endParaRPr lang="sr-Latn-RS" altLang="sr-Latn-RS"/>
              </a:p>
            </p:txBody>
          </p:sp>
          <p:sp>
            <p:nvSpPr>
              <p:cNvPr id="2090" name="Rectangle 50">
                <a:extLst>
                  <a:ext uri="{FF2B5EF4-FFF2-40B4-BE49-F238E27FC236}">
                    <a16:creationId xmlns:a16="http://schemas.microsoft.com/office/drawing/2014/main" id="{837AB5D1-8783-4442-82AE-822FACC6968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defRPr/>
                </a:pPr>
                <a:endParaRPr lang="sr-Latn-RS" altLang="sr-Latn-RS"/>
              </a:p>
            </p:txBody>
          </p:sp>
          <p:sp>
            <p:nvSpPr>
              <p:cNvPr id="2091" name="Rectangle 51">
                <a:extLst>
                  <a:ext uri="{FF2B5EF4-FFF2-40B4-BE49-F238E27FC236}">
                    <a16:creationId xmlns:a16="http://schemas.microsoft.com/office/drawing/2014/main" id="{CC8D9E6C-DBD5-44F8-8BAB-FF42ECA3AE8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defRPr/>
                </a:pPr>
                <a:endParaRPr lang="sr-Latn-RS" altLang="sr-Latn-RS"/>
              </a:p>
            </p:txBody>
          </p:sp>
          <p:sp>
            <p:nvSpPr>
              <p:cNvPr id="2092" name="Rectangle 52">
                <a:extLst>
                  <a:ext uri="{FF2B5EF4-FFF2-40B4-BE49-F238E27FC236}">
                    <a16:creationId xmlns:a16="http://schemas.microsoft.com/office/drawing/2014/main" id="{911305CA-BE51-42C1-9F30-0FB6B110605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defRPr/>
                </a:pPr>
                <a:endParaRPr lang="sr-Latn-RS" altLang="sr-Latn-RS"/>
              </a:p>
            </p:txBody>
          </p:sp>
          <p:sp>
            <p:nvSpPr>
              <p:cNvPr id="2093" name="Rectangle 53">
                <a:extLst>
                  <a:ext uri="{FF2B5EF4-FFF2-40B4-BE49-F238E27FC236}">
                    <a16:creationId xmlns:a16="http://schemas.microsoft.com/office/drawing/2014/main" id="{1E277ECB-9B19-4C3E-845E-F1D7E9672B8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defRPr/>
                </a:pPr>
                <a:endParaRPr lang="sr-Latn-RS" altLang="sr-Latn-RS"/>
              </a:p>
            </p:txBody>
          </p:sp>
          <p:sp>
            <p:nvSpPr>
              <p:cNvPr id="2094" name="Rectangle 54">
                <a:extLst>
                  <a:ext uri="{FF2B5EF4-FFF2-40B4-BE49-F238E27FC236}">
                    <a16:creationId xmlns:a16="http://schemas.microsoft.com/office/drawing/2014/main" id="{BD1565BC-6B31-460C-8A0A-87822325DF4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defRPr/>
                </a:pPr>
                <a:endParaRPr lang="sr-Latn-RS" altLang="sr-Latn-RS"/>
              </a:p>
            </p:txBody>
          </p:sp>
          <p:sp>
            <p:nvSpPr>
              <p:cNvPr id="2095" name="Rectangle 55">
                <a:extLst>
                  <a:ext uri="{FF2B5EF4-FFF2-40B4-BE49-F238E27FC236}">
                    <a16:creationId xmlns:a16="http://schemas.microsoft.com/office/drawing/2014/main" id="{28FED00B-4B20-4EA0-A5AB-320167E9D20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defRPr/>
                </a:pPr>
                <a:endParaRPr lang="sr-Latn-RS" altLang="sr-Latn-RS"/>
              </a:p>
            </p:txBody>
          </p:sp>
          <p:sp>
            <p:nvSpPr>
              <p:cNvPr id="2096" name="Rectangle 56">
                <a:extLst>
                  <a:ext uri="{FF2B5EF4-FFF2-40B4-BE49-F238E27FC236}">
                    <a16:creationId xmlns:a16="http://schemas.microsoft.com/office/drawing/2014/main" id="{56A30BE9-4C7C-4CF6-AF8A-6091FAFD3D0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defRPr/>
                </a:pPr>
                <a:endParaRPr lang="sr-Latn-RS" altLang="sr-Latn-RS"/>
              </a:p>
            </p:txBody>
          </p:sp>
          <p:sp>
            <p:nvSpPr>
              <p:cNvPr id="2097" name="Rectangle 57">
                <a:extLst>
                  <a:ext uri="{FF2B5EF4-FFF2-40B4-BE49-F238E27FC236}">
                    <a16:creationId xmlns:a16="http://schemas.microsoft.com/office/drawing/2014/main" id="{A99F8C21-9D69-4A14-8CA5-F11A2201764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defRPr/>
                </a:pPr>
                <a:endParaRPr lang="sr-Latn-RS" altLang="sr-Latn-RS"/>
              </a:p>
            </p:txBody>
          </p:sp>
          <p:sp>
            <p:nvSpPr>
              <p:cNvPr id="2098" name="Rectangle 58">
                <a:extLst>
                  <a:ext uri="{FF2B5EF4-FFF2-40B4-BE49-F238E27FC236}">
                    <a16:creationId xmlns:a16="http://schemas.microsoft.com/office/drawing/2014/main" id="{22DAEA7F-49C3-4D99-8AA6-A09BA39D814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defRPr/>
                </a:pPr>
                <a:endParaRPr lang="sr-Latn-RS" altLang="sr-Latn-RS"/>
              </a:p>
            </p:txBody>
          </p:sp>
          <p:sp>
            <p:nvSpPr>
              <p:cNvPr id="2099" name="Rectangle 59">
                <a:extLst>
                  <a:ext uri="{FF2B5EF4-FFF2-40B4-BE49-F238E27FC236}">
                    <a16:creationId xmlns:a16="http://schemas.microsoft.com/office/drawing/2014/main" id="{58877233-5522-487A-AAAD-8507E3F66BC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defRPr/>
                </a:pPr>
                <a:endParaRPr lang="sr-Latn-RS" altLang="sr-Latn-RS"/>
              </a:p>
            </p:txBody>
          </p:sp>
          <p:sp>
            <p:nvSpPr>
              <p:cNvPr id="2100" name="Rectangle 60">
                <a:extLst>
                  <a:ext uri="{FF2B5EF4-FFF2-40B4-BE49-F238E27FC236}">
                    <a16:creationId xmlns:a16="http://schemas.microsoft.com/office/drawing/2014/main" id="{731ECAB0-6269-4FEA-B73F-8E2A96B2486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defRPr/>
                </a:pPr>
                <a:endParaRPr lang="sr-Latn-RS" altLang="sr-Latn-RS"/>
              </a:p>
            </p:txBody>
          </p:sp>
          <p:sp>
            <p:nvSpPr>
              <p:cNvPr id="2101" name="Rectangle 61">
                <a:extLst>
                  <a:ext uri="{FF2B5EF4-FFF2-40B4-BE49-F238E27FC236}">
                    <a16:creationId xmlns:a16="http://schemas.microsoft.com/office/drawing/2014/main" id="{4FD8D6DE-58F2-4414-AC68-8D6FB8048D6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defRPr/>
                </a:pPr>
                <a:endParaRPr lang="sr-Latn-RS" altLang="sr-Latn-RS"/>
              </a:p>
            </p:txBody>
          </p:sp>
          <p:sp>
            <p:nvSpPr>
              <p:cNvPr id="2102" name="Rectangle 62">
                <a:extLst>
                  <a:ext uri="{FF2B5EF4-FFF2-40B4-BE49-F238E27FC236}">
                    <a16:creationId xmlns:a16="http://schemas.microsoft.com/office/drawing/2014/main" id="{3E5F6429-5D52-482D-91CC-4B129C50794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defRPr/>
                </a:pPr>
                <a:endParaRPr lang="sr-Latn-RS" altLang="sr-Latn-RS"/>
              </a:p>
            </p:txBody>
          </p:sp>
          <p:sp>
            <p:nvSpPr>
              <p:cNvPr id="2103" name="Rectangle 63">
                <a:extLst>
                  <a:ext uri="{FF2B5EF4-FFF2-40B4-BE49-F238E27FC236}">
                    <a16:creationId xmlns:a16="http://schemas.microsoft.com/office/drawing/2014/main" id="{BA4B2573-891C-49EF-8FD1-3886EAFFF7D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defRPr/>
                </a:pPr>
                <a:endParaRPr lang="sr-Latn-RS" altLang="sr-Latn-RS"/>
              </a:p>
            </p:txBody>
          </p:sp>
          <p:sp>
            <p:nvSpPr>
              <p:cNvPr id="2104" name="Rectangle 64">
                <a:extLst>
                  <a:ext uri="{FF2B5EF4-FFF2-40B4-BE49-F238E27FC236}">
                    <a16:creationId xmlns:a16="http://schemas.microsoft.com/office/drawing/2014/main" id="{7A6A1DA6-1289-46DC-B5AB-E30BFB20189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defRPr/>
                </a:pPr>
                <a:endParaRPr lang="sr-Latn-RS" altLang="sr-Latn-RS"/>
              </a:p>
            </p:txBody>
          </p:sp>
          <p:sp>
            <p:nvSpPr>
              <p:cNvPr id="2105" name="Rectangle 65">
                <a:extLst>
                  <a:ext uri="{FF2B5EF4-FFF2-40B4-BE49-F238E27FC236}">
                    <a16:creationId xmlns:a16="http://schemas.microsoft.com/office/drawing/2014/main" id="{E5000E04-FF58-40B1-ADCA-235F97B56F1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defRPr/>
                </a:pPr>
                <a:endParaRPr lang="sr-Latn-RS" altLang="sr-Latn-RS"/>
              </a:p>
            </p:txBody>
          </p:sp>
          <p:sp>
            <p:nvSpPr>
              <p:cNvPr id="2106" name="Rectangle 66">
                <a:extLst>
                  <a:ext uri="{FF2B5EF4-FFF2-40B4-BE49-F238E27FC236}">
                    <a16:creationId xmlns:a16="http://schemas.microsoft.com/office/drawing/2014/main" id="{C864D749-5B6E-49AA-81BD-05348A727A9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defRPr/>
                </a:pPr>
                <a:endParaRPr lang="sr-Latn-RS" altLang="sr-Latn-RS"/>
              </a:p>
            </p:txBody>
          </p:sp>
          <p:sp>
            <p:nvSpPr>
              <p:cNvPr id="2107" name="Rectangle 67">
                <a:extLst>
                  <a:ext uri="{FF2B5EF4-FFF2-40B4-BE49-F238E27FC236}">
                    <a16:creationId xmlns:a16="http://schemas.microsoft.com/office/drawing/2014/main" id="{84475C63-E346-4B27-AEDD-F12A8E6059C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defRPr/>
                </a:pPr>
                <a:endParaRPr lang="sr-Latn-RS" altLang="sr-Latn-RS"/>
              </a:p>
            </p:txBody>
          </p:sp>
          <p:sp>
            <p:nvSpPr>
              <p:cNvPr id="2108" name="Rectangle 68">
                <a:extLst>
                  <a:ext uri="{FF2B5EF4-FFF2-40B4-BE49-F238E27FC236}">
                    <a16:creationId xmlns:a16="http://schemas.microsoft.com/office/drawing/2014/main" id="{7320329B-FD3E-4DD8-A950-AB26172862D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defRPr/>
                </a:pPr>
                <a:endParaRPr lang="sr-Latn-RS" altLang="sr-Latn-RS"/>
              </a:p>
            </p:txBody>
          </p:sp>
          <p:sp>
            <p:nvSpPr>
              <p:cNvPr id="2109" name="Rectangle 69">
                <a:extLst>
                  <a:ext uri="{FF2B5EF4-FFF2-40B4-BE49-F238E27FC236}">
                    <a16:creationId xmlns:a16="http://schemas.microsoft.com/office/drawing/2014/main" id="{7BDE2C9D-C2CD-47BF-8633-F08620B20BA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defRPr/>
                </a:pPr>
                <a:endParaRPr lang="sr-Latn-RS" altLang="sr-Latn-RS"/>
              </a:p>
            </p:txBody>
          </p:sp>
          <p:sp>
            <p:nvSpPr>
              <p:cNvPr id="2110" name="Rectangle 70">
                <a:extLst>
                  <a:ext uri="{FF2B5EF4-FFF2-40B4-BE49-F238E27FC236}">
                    <a16:creationId xmlns:a16="http://schemas.microsoft.com/office/drawing/2014/main" id="{D340D3A2-70EE-4CB5-8685-50FC646F337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defRPr/>
                </a:pPr>
                <a:endParaRPr lang="sr-Latn-RS" altLang="sr-Latn-RS"/>
              </a:p>
            </p:txBody>
          </p:sp>
          <p:sp>
            <p:nvSpPr>
              <p:cNvPr id="2111" name="Rectangle 71">
                <a:extLst>
                  <a:ext uri="{FF2B5EF4-FFF2-40B4-BE49-F238E27FC236}">
                    <a16:creationId xmlns:a16="http://schemas.microsoft.com/office/drawing/2014/main" id="{63865311-3EDD-45F8-A52A-CB8DD90C40A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defRPr/>
                </a:pPr>
                <a:endParaRPr lang="sr-Latn-RS" altLang="sr-Latn-RS"/>
              </a:p>
            </p:txBody>
          </p:sp>
          <p:sp>
            <p:nvSpPr>
              <p:cNvPr id="2112" name="Rectangle 72">
                <a:extLst>
                  <a:ext uri="{FF2B5EF4-FFF2-40B4-BE49-F238E27FC236}">
                    <a16:creationId xmlns:a16="http://schemas.microsoft.com/office/drawing/2014/main" id="{6021A09C-348F-45CB-8E63-1140A1B251A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defRPr/>
                </a:pPr>
                <a:endParaRPr lang="sr-Latn-RS" altLang="sr-Latn-RS"/>
              </a:p>
            </p:txBody>
          </p:sp>
          <p:sp>
            <p:nvSpPr>
              <p:cNvPr id="2113" name="Rectangle 73">
                <a:extLst>
                  <a:ext uri="{FF2B5EF4-FFF2-40B4-BE49-F238E27FC236}">
                    <a16:creationId xmlns:a16="http://schemas.microsoft.com/office/drawing/2014/main" id="{1F2BD8B9-E010-4F2D-9304-5850643EE44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defRPr/>
                </a:pPr>
                <a:endParaRPr lang="sr-Latn-RS" altLang="sr-Latn-RS"/>
              </a:p>
            </p:txBody>
          </p:sp>
          <p:sp>
            <p:nvSpPr>
              <p:cNvPr id="2114" name="Rectangle 74">
                <a:extLst>
                  <a:ext uri="{FF2B5EF4-FFF2-40B4-BE49-F238E27FC236}">
                    <a16:creationId xmlns:a16="http://schemas.microsoft.com/office/drawing/2014/main" id="{FC0E0C7C-B8B3-4E96-AEFB-F78EA637E18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defRPr/>
                </a:pPr>
                <a:endParaRPr lang="sr-Latn-RS" altLang="sr-Latn-RS"/>
              </a:p>
            </p:txBody>
          </p:sp>
          <p:sp>
            <p:nvSpPr>
              <p:cNvPr id="2115" name="Rectangle 75">
                <a:extLst>
                  <a:ext uri="{FF2B5EF4-FFF2-40B4-BE49-F238E27FC236}">
                    <a16:creationId xmlns:a16="http://schemas.microsoft.com/office/drawing/2014/main" id="{3C2C22C6-DF96-44FC-BEF2-13A08C581E5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defRPr/>
                </a:pPr>
                <a:endParaRPr lang="sr-Latn-RS" altLang="sr-Latn-RS"/>
              </a:p>
            </p:txBody>
          </p:sp>
          <p:sp>
            <p:nvSpPr>
              <p:cNvPr id="2116" name="Rectangle 76">
                <a:extLst>
                  <a:ext uri="{FF2B5EF4-FFF2-40B4-BE49-F238E27FC236}">
                    <a16:creationId xmlns:a16="http://schemas.microsoft.com/office/drawing/2014/main" id="{3878935D-5098-4192-8322-10D0B15D35D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defRPr/>
                </a:pPr>
                <a:endParaRPr lang="sr-Latn-RS" altLang="sr-Latn-RS"/>
              </a:p>
            </p:txBody>
          </p:sp>
          <p:sp>
            <p:nvSpPr>
              <p:cNvPr id="2117" name="Rectangle 77">
                <a:extLst>
                  <a:ext uri="{FF2B5EF4-FFF2-40B4-BE49-F238E27FC236}">
                    <a16:creationId xmlns:a16="http://schemas.microsoft.com/office/drawing/2014/main" id="{71308446-608F-4733-8C39-35EF9F2F2E4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defRPr/>
                </a:pPr>
                <a:endParaRPr lang="sr-Latn-RS" altLang="sr-Latn-RS"/>
              </a:p>
            </p:txBody>
          </p:sp>
          <p:sp>
            <p:nvSpPr>
              <p:cNvPr id="2118" name="Rectangle 78">
                <a:extLst>
                  <a:ext uri="{FF2B5EF4-FFF2-40B4-BE49-F238E27FC236}">
                    <a16:creationId xmlns:a16="http://schemas.microsoft.com/office/drawing/2014/main" id="{AB844E0B-603C-4624-8189-2D81EE3DB74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defRPr/>
                </a:pPr>
                <a:endParaRPr lang="sr-Latn-RS" altLang="sr-Latn-RS"/>
              </a:p>
            </p:txBody>
          </p:sp>
          <p:sp>
            <p:nvSpPr>
              <p:cNvPr id="2119" name="Rectangle 79">
                <a:extLst>
                  <a:ext uri="{FF2B5EF4-FFF2-40B4-BE49-F238E27FC236}">
                    <a16:creationId xmlns:a16="http://schemas.microsoft.com/office/drawing/2014/main" id="{CA040ABC-519B-45DC-BF84-5441B8D04D0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defRPr/>
                </a:pPr>
                <a:endParaRPr lang="sr-Latn-RS" altLang="sr-Latn-RS"/>
              </a:p>
            </p:txBody>
          </p:sp>
          <p:sp>
            <p:nvSpPr>
              <p:cNvPr id="2120" name="Rectangle 80">
                <a:extLst>
                  <a:ext uri="{FF2B5EF4-FFF2-40B4-BE49-F238E27FC236}">
                    <a16:creationId xmlns:a16="http://schemas.microsoft.com/office/drawing/2014/main" id="{C20B24F5-493B-429E-98DA-C7C8B14E9B7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defRPr/>
                </a:pPr>
                <a:endParaRPr lang="sr-Latn-RS" altLang="sr-Latn-RS"/>
              </a:p>
            </p:txBody>
          </p:sp>
          <p:sp>
            <p:nvSpPr>
              <p:cNvPr id="2121" name="Freeform 81">
                <a:extLst>
                  <a:ext uri="{FF2B5EF4-FFF2-40B4-BE49-F238E27FC236}">
                    <a16:creationId xmlns:a16="http://schemas.microsoft.com/office/drawing/2014/main" id="{48E9D4CD-2191-4940-A3F9-0D4125E9037D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>
                  <a:gd name="T0" fmla="*/ 0 w 180"/>
                  <a:gd name="T1" fmla="*/ 144 h 151"/>
                  <a:gd name="T2" fmla="*/ 28 w 180"/>
                  <a:gd name="T3" fmla="*/ 147 h 151"/>
                  <a:gd name="T4" fmla="*/ 64 w 180"/>
                  <a:gd name="T5" fmla="*/ 46 h 151"/>
                  <a:gd name="T6" fmla="*/ 94 w 180"/>
                  <a:gd name="T7" fmla="*/ 151 h 151"/>
                  <a:gd name="T8" fmla="*/ 129 w 180"/>
                  <a:gd name="T9" fmla="*/ 151 h 151"/>
                  <a:gd name="T10" fmla="*/ 180 w 180"/>
                  <a:gd name="T11" fmla="*/ 9 h 151"/>
                  <a:gd name="T12" fmla="*/ 148 w 180"/>
                  <a:gd name="T13" fmla="*/ 10 h 151"/>
                  <a:gd name="T14" fmla="*/ 112 w 180"/>
                  <a:gd name="T15" fmla="*/ 112 h 151"/>
                  <a:gd name="T16" fmla="*/ 79 w 180"/>
                  <a:gd name="T17" fmla="*/ 0 h 151"/>
                  <a:gd name="T18" fmla="*/ 48 w 180"/>
                  <a:gd name="T19" fmla="*/ 0 h 151"/>
                  <a:gd name="T20" fmla="*/ 0 w 180"/>
                  <a:gd name="T21" fmla="*/ 144 h 15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2122" name="Rectangle 82">
                <a:extLst>
                  <a:ext uri="{FF2B5EF4-FFF2-40B4-BE49-F238E27FC236}">
                    <a16:creationId xmlns:a16="http://schemas.microsoft.com/office/drawing/2014/main" id="{B33B7803-5830-4D64-AF5C-2C5717E0FC7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defRPr/>
                </a:pPr>
                <a:endParaRPr lang="sr-Latn-RS" altLang="sr-Latn-RS"/>
              </a:p>
            </p:txBody>
          </p:sp>
          <p:sp>
            <p:nvSpPr>
              <p:cNvPr id="2123" name="Rectangle 83">
                <a:extLst>
                  <a:ext uri="{FF2B5EF4-FFF2-40B4-BE49-F238E27FC236}">
                    <a16:creationId xmlns:a16="http://schemas.microsoft.com/office/drawing/2014/main" id="{2E5A33DE-A7F0-4A8B-AA9A-3E119BA3607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defRPr/>
                </a:pPr>
                <a:endParaRPr lang="sr-Latn-RS" altLang="sr-Latn-RS"/>
              </a:p>
            </p:txBody>
          </p:sp>
          <p:sp>
            <p:nvSpPr>
              <p:cNvPr id="2124" name="Rectangle 84">
                <a:extLst>
                  <a:ext uri="{FF2B5EF4-FFF2-40B4-BE49-F238E27FC236}">
                    <a16:creationId xmlns:a16="http://schemas.microsoft.com/office/drawing/2014/main" id="{0C5314CA-CB06-41FD-9906-A12E36D36C9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defRPr/>
                </a:pPr>
                <a:endParaRPr lang="sr-Latn-RS" altLang="sr-Latn-RS"/>
              </a:p>
            </p:txBody>
          </p:sp>
          <p:sp>
            <p:nvSpPr>
              <p:cNvPr id="2125" name="Rectangle 85">
                <a:extLst>
                  <a:ext uri="{FF2B5EF4-FFF2-40B4-BE49-F238E27FC236}">
                    <a16:creationId xmlns:a16="http://schemas.microsoft.com/office/drawing/2014/main" id="{1504E255-7C86-4080-AB93-0FF3DFEC5E7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defRPr/>
                </a:pPr>
                <a:endParaRPr lang="sr-Latn-RS" altLang="sr-Latn-RS"/>
              </a:p>
            </p:txBody>
          </p:sp>
          <p:sp>
            <p:nvSpPr>
              <p:cNvPr id="2126" name="Rectangle 86">
                <a:extLst>
                  <a:ext uri="{FF2B5EF4-FFF2-40B4-BE49-F238E27FC236}">
                    <a16:creationId xmlns:a16="http://schemas.microsoft.com/office/drawing/2014/main" id="{CD90354C-6A15-4908-8156-CA6B1EF581A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defRPr/>
                </a:pPr>
                <a:endParaRPr lang="sr-Latn-RS" altLang="sr-Latn-RS"/>
              </a:p>
            </p:txBody>
          </p:sp>
          <p:sp>
            <p:nvSpPr>
              <p:cNvPr id="2127" name="Rectangle 87">
                <a:extLst>
                  <a:ext uri="{FF2B5EF4-FFF2-40B4-BE49-F238E27FC236}">
                    <a16:creationId xmlns:a16="http://schemas.microsoft.com/office/drawing/2014/main" id="{4D59BED8-7CCB-4724-A847-7FC34FEC37A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defRPr/>
                </a:pPr>
                <a:endParaRPr lang="sr-Latn-RS" altLang="sr-Latn-RS"/>
              </a:p>
            </p:txBody>
          </p:sp>
          <p:sp>
            <p:nvSpPr>
              <p:cNvPr id="2128" name="Rectangle 88">
                <a:extLst>
                  <a:ext uri="{FF2B5EF4-FFF2-40B4-BE49-F238E27FC236}">
                    <a16:creationId xmlns:a16="http://schemas.microsoft.com/office/drawing/2014/main" id="{326B6731-CB58-41D0-9E35-DB3ABDD153D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defRPr/>
                </a:pPr>
                <a:endParaRPr lang="sr-Latn-RS" altLang="sr-Latn-RS"/>
              </a:p>
            </p:txBody>
          </p:sp>
          <p:sp>
            <p:nvSpPr>
              <p:cNvPr id="2129" name="Rectangle 89">
                <a:extLst>
                  <a:ext uri="{FF2B5EF4-FFF2-40B4-BE49-F238E27FC236}">
                    <a16:creationId xmlns:a16="http://schemas.microsoft.com/office/drawing/2014/main" id="{4C18DDA9-2825-4129-839D-D07171C15BE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defRPr/>
                </a:pPr>
                <a:endParaRPr lang="sr-Latn-RS" altLang="sr-Latn-RS"/>
              </a:p>
            </p:txBody>
          </p:sp>
          <p:sp>
            <p:nvSpPr>
              <p:cNvPr id="2130" name="Rectangle 90">
                <a:extLst>
                  <a:ext uri="{FF2B5EF4-FFF2-40B4-BE49-F238E27FC236}">
                    <a16:creationId xmlns:a16="http://schemas.microsoft.com/office/drawing/2014/main" id="{DFA3A29B-7CFD-48E3-B366-709D8A044E8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defRPr/>
                </a:pPr>
                <a:endParaRPr lang="sr-Latn-RS" altLang="sr-Latn-RS"/>
              </a:p>
            </p:txBody>
          </p:sp>
          <p:sp>
            <p:nvSpPr>
              <p:cNvPr id="2131" name="Rectangle 91">
                <a:extLst>
                  <a:ext uri="{FF2B5EF4-FFF2-40B4-BE49-F238E27FC236}">
                    <a16:creationId xmlns:a16="http://schemas.microsoft.com/office/drawing/2014/main" id="{DFED20F9-D5B0-4A2D-AE7A-2124142EDC4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defRPr/>
                </a:pPr>
                <a:endParaRPr lang="sr-Latn-RS" altLang="sr-Latn-RS"/>
              </a:p>
            </p:txBody>
          </p:sp>
          <p:sp>
            <p:nvSpPr>
              <p:cNvPr id="2132" name="Rectangle 92">
                <a:extLst>
                  <a:ext uri="{FF2B5EF4-FFF2-40B4-BE49-F238E27FC236}">
                    <a16:creationId xmlns:a16="http://schemas.microsoft.com/office/drawing/2014/main" id="{80DE602C-6141-4CB2-AC70-AD6AE060F76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defRPr/>
                </a:pPr>
                <a:endParaRPr lang="sr-Latn-RS" altLang="sr-Latn-RS"/>
              </a:p>
            </p:txBody>
          </p:sp>
          <p:sp>
            <p:nvSpPr>
              <p:cNvPr id="2133" name="Rectangle 93">
                <a:extLst>
                  <a:ext uri="{FF2B5EF4-FFF2-40B4-BE49-F238E27FC236}">
                    <a16:creationId xmlns:a16="http://schemas.microsoft.com/office/drawing/2014/main" id="{D3B91A1B-4CEF-4531-826E-BAC9A9B9AE5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defRPr/>
                </a:pPr>
                <a:endParaRPr lang="sr-Latn-RS" altLang="sr-Latn-RS"/>
              </a:p>
            </p:txBody>
          </p:sp>
          <p:sp>
            <p:nvSpPr>
              <p:cNvPr id="2134" name="Rectangle 94">
                <a:extLst>
                  <a:ext uri="{FF2B5EF4-FFF2-40B4-BE49-F238E27FC236}">
                    <a16:creationId xmlns:a16="http://schemas.microsoft.com/office/drawing/2014/main" id="{57F8A930-BB1C-42F9-9BFE-E37A761C0F8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defRPr/>
                </a:pPr>
                <a:endParaRPr lang="sr-Latn-RS" altLang="sr-Latn-RS"/>
              </a:p>
            </p:txBody>
          </p:sp>
          <p:sp>
            <p:nvSpPr>
              <p:cNvPr id="2135" name="Rectangle 95">
                <a:extLst>
                  <a:ext uri="{FF2B5EF4-FFF2-40B4-BE49-F238E27FC236}">
                    <a16:creationId xmlns:a16="http://schemas.microsoft.com/office/drawing/2014/main" id="{FE7D19CA-29CE-4F49-A93B-C1F5945956F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defRPr/>
                </a:pPr>
                <a:endParaRPr lang="sr-Latn-RS" altLang="sr-Latn-RS"/>
              </a:p>
            </p:txBody>
          </p:sp>
          <p:sp>
            <p:nvSpPr>
              <p:cNvPr id="2136" name="Rectangle 96">
                <a:extLst>
                  <a:ext uri="{FF2B5EF4-FFF2-40B4-BE49-F238E27FC236}">
                    <a16:creationId xmlns:a16="http://schemas.microsoft.com/office/drawing/2014/main" id="{E36E80A9-F5EB-45C0-ABDA-73718A8DDF1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defRPr/>
                </a:pPr>
                <a:endParaRPr lang="sr-Latn-RS" altLang="sr-Latn-RS"/>
              </a:p>
            </p:txBody>
          </p:sp>
          <p:sp>
            <p:nvSpPr>
              <p:cNvPr id="2137" name="Rectangle 97">
                <a:extLst>
                  <a:ext uri="{FF2B5EF4-FFF2-40B4-BE49-F238E27FC236}">
                    <a16:creationId xmlns:a16="http://schemas.microsoft.com/office/drawing/2014/main" id="{6E6BC91A-DF4D-471F-B279-F44804A06BE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defRPr/>
                </a:pPr>
                <a:endParaRPr lang="sr-Latn-RS" altLang="sr-Latn-RS"/>
              </a:p>
            </p:txBody>
          </p:sp>
          <p:sp>
            <p:nvSpPr>
              <p:cNvPr id="2138" name="Rectangle 98">
                <a:extLst>
                  <a:ext uri="{FF2B5EF4-FFF2-40B4-BE49-F238E27FC236}">
                    <a16:creationId xmlns:a16="http://schemas.microsoft.com/office/drawing/2014/main" id="{80EA52EF-3FFF-4A60-81F0-09D06366C87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defRPr/>
                </a:pPr>
                <a:endParaRPr lang="sr-Latn-RS" altLang="sr-Latn-RS"/>
              </a:p>
            </p:txBody>
          </p:sp>
          <p:sp>
            <p:nvSpPr>
              <p:cNvPr id="2139" name="Rectangle 99">
                <a:extLst>
                  <a:ext uri="{FF2B5EF4-FFF2-40B4-BE49-F238E27FC236}">
                    <a16:creationId xmlns:a16="http://schemas.microsoft.com/office/drawing/2014/main" id="{AC114827-CDC7-4665-A2C5-9E6FE3A0DA4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defRPr/>
                </a:pPr>
                <a:endParaRPr lang="sr-Latn-RS" altLang="sr-Latn-RS"/>
              </a:p>
            </p:txBody>
          </p:sp>
          <p:sp>
            <p:nvSpPr>
              <p:cNvPr id="2140" name="Rectangle 100">
                <a:extLst>
                  <a:ext uri="{FF2B5EF4-FFF2-40B4-BE49-F238E27FC236}">
                    <a16:creationId xmlns:a16="http://schemas.microsoft.com/office/drawing/2014/main" id="{6A19CE97-1CCA-4822-AE72-283B592F862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defRPr/>
                </a:pPr>
                <a:endParaRPr lang="sr-Latn-RS" altLang="sr-Latn-RS"/>
              </a:p>
            </p:txBody>
          </p:sp>
          <p:sp>
            <p:nvSpPr>
              <p:cNvPr id="2141" name="Rectangle 101">
                <a:extLst>
                  <a:ext uri="{FF2B5EF4-FFF2-40B4-BE49-F238E27FC236}">
                    <a16:creationId xmlns:a16="http://schemas.microsoft.com/office/drawing/2014/main" id="{B39F7236-27B1-4DAD-A803-9ACE28D71DB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defRPr/>
                </a:pPr>
                <a:endParaRPr lang="sr-Latn-RS" altLang="sr-Latn-RS"/>
              </a:p>
            </p:txBody>
          </p:sp>
          <p:sp>
            <p:nvSpPr>
              <p:cNvPr id="2142" name="Rectangle 102">
                <a:extLst>
                  <a:ext uri="{FF2B5EF4-FFF2-40B4-BE49-F238E27FC236}">
                    <a16:creationId xmlns:a16="http://schemas.microsoft.com/office/drawing/2014/main" id="{875A92D3-D6DD-479C-B7A5-868687D33AD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defRPr/>
                </a:pPr>
                <a:endParaRPr lang="sr-Latn-RS" altLang="sr-Latn-RS"/>
              </a:p>
            </p:txBody>
          </p:sp>
          <p:sp>
            <p:nvSpPr>
              <p:cNvPr id="2143" name="Rectangle 103">
                <a:extLst>
                  <a:ext uri="{FF2B5EF4-FFF2-40B4-BE49-F238E27FC236}">
                    <a16:creationId xmlns:a16="http://schemas.microsoft.com/office/drawing/2014/main" id="{818F8458-A4B0-4F50-AFBC-83BAECA03F6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defRPr/>
                </a:pPr>
                <a:endParaRPr lang="sr-Latn-RS" altLang="sr-Latn-RS"/>
              </a:p>
            </p:txBody>
          </p:sp>
          <p:sp>
            <p:nvSpPr>
              <p:cNvPr id="2144" name="Rectangle 104">
                <a:extLst>
                  <a:ext uri="{FF2B5EF4-FFF2-40B4-BE49-F238E27FC236}">
                    <a16:creationId xmlns:a16="http://schemas.microsoft.com/office/drawing/2014/main" id="{4912B168-6C69-478D-A171-E618E4B72B0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defRPr/>
                </a:pPr>
                <a:endParaRPr lang="sr-Latn-RS" altLang="sr-Latn-RS"/>
              </a:p>
            </p:txBody>
          </p:sp>
          <p:sp>
            <p:nvSpPr>
              <p:cNvPr id="2145" name="Rectangle 105">
                <a:extLst>
                  <a:ext uri="{FF2B5EF4-FFF2-40B4-BE49-F238E27FC236}">
                    <a16:creationId xmlns:a16="http://schemas.microsoft.com/office/drawing/2014/main" id="{6AB5AB5A-FD01-4891-BAEF-CF8A1D4445A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defRPr/>
                </a:pPr>
                <a:endParaRPr lang="sr-Latn-RS" altLang="sr-Latn-RS"/>
              </a:p>
            </p:txBody>
          </p:sp>
          <p:sp>
            <p:nvSpPr>
              <p:cNvPr id="2146" name="Rectangle 106">
                <a:extLst>
                  <a:ext uri="{FF2B5EF4-FFF2-40B4-BE49-F238E27FC236}">
                    <a16:creationId xmlns:a16="http://schemas.microsoft.com/office/drawing/2014/main" id="{562F0727-5B95-49D7-893A-C44ED1FD682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defRPr/>
                </a:pPr>
                <a:endParaRPr lang="sr-Latn-RS" altLang="sr-Latn-RS"/>
              </a:p>
            </p:txBody>
          </p:sp>
          <p:sp>
            <p:nvSpPr>
              <p:cNvPr id="2147" name="Rectangle 107">
                <a:extLst>
                  <a:ext uri="{FF2B5EF4-FFF2-40B4-BE49-F238E27FC236}">
                    <a16:creationId xmlns:a16="http://schemas.microsoft.com/office/drawing/2014/main" id="{C57F84FD-09FB-430C-BC6B-7E6BD509EE2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defRPr/>
                </a:pPr>
                <a:endParaRPr lang="sr-Latn-RS" altLang="sr-Latn-RS"/>
              </a:p>
            </p:txBody>
          </p:sp>
          <p:sp>
            <p:nvSpPr>
              <p:cNvPr id="2148" name="Rectangle 108">
                <a:extLst>
                  <a:ext uri="{FF2B5EF4-FFF2-40B4-BE49-F238E27FC236}">
                    <a16:creationId xmlns:a16="http://schemas.microsoft.com/office/drawing/2014/main" id="{4775B4F6-FC13-4FD8-B793-8BD85C69A7E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defRPr/>
                </a:pPr>
                <a:endParaRPr lang="sr-Latn-RS" altLang="sr-Latn-RS"/>
              </a:p>
            </p:txBody>
          </p:sp>
          <p:sp>
            <p:nvSpPr>
              <p:cNvPr id="2149" name="Rectangle 109">
                <a:extLst>
                  <a:ext uri="{FF2B5EF4-FFF2-40B4-BE49-F238E27FC236}">
                    <a16:creationId xmlns:a16="http://schemas.microsoft.com/office/drawing/2014/main" id="{CDF5A556-D4CF-413D-A6F1-ED95349FA6C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defRPr/>
                </a:pPr>
                <a:endParaRPr lang="sr-Latn-RS" altLang="sr-Latn-RS"/>
              </a:p>
            </p:txBody>
          </p:sp>
          <p:sp>
            <p:nvSpPr>
              <p:cNvPr id="2150" name="Rectangle 110">
                <a:extLst>
                  <a:ext uri="{FF2B5EF4-FFF2-40B4-BE49-F238E27FC236}">
                    <a16:creationId xmlns:a16="http://schemas.microsoft.com/office/drawing/2014/main" id="{7A604338-60D2-47B0-ACA4-91812FE7DC0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defRPr/>
                </a:pPr>
                <a:endParaRPr lang="sr-Latn-RS" altLang="sr-Latn-RS"/>
              </a:p>
            </p:txBody>
          </p:sp>
          <p:sp>
            <p:nvSpPr>
              <p:cNvPr id="2151" name="Rectangle 111">
                <a:extLst>
                  <a:ext uri="{FF2B5EF4-FFF2-40B4-BE49-F238E27FC236}">
                    <a16:creationId xmlns:a16="http://schemas.microsoft.com/office/drawing/2014/main" id="{DA3A969A-6459-486E-9C2C-913D3577EA5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defRPr/>
                </a:pPr>
                <a:endParaRPr lang="sr-Latn-RS" altLang="sr-Latn-RS"/>
              </a:p>
            </p:txBody>
          </p:sp>
          <p:sp>
            <p:nvSpPr>
              <p:cNvPr id="2152" name="Rectangle 112">
                <a:extLst>
                  <a:ext uri="{FF2B5EF4-FFF2-40B4-BE49-F238E27FC236}">
                    <a16:creationId xmlns:a16="http://schemas.microsoft.com/office/drawing/2014/main" id="{9A3D35D8-F059-449A-8413-3EC751D0EC5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defRPr/>
                </a:pPr>
                <a:endParaRPr lang="sr-Latn-RS" altLang="sr-Latn-RS"/>
              </a:p>
            </p:txBody>
          </p:sp>
          <p:sp>
            <p:nvSpPr>
              <p:cNvPr id="2153" name="Rectangle 113">
                <a:extLst>
                  <a:ext uri="{FF2B5EF4-FFF2-40B4-BE49-F238E27FC236}">
                    <a16:creationId xmlns:a16="http://schemas.microsoft.com/office/drawing/2014/main" id="{1FC61C4A-BEA6-46F4-8CD5-FA658F41D76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defRPr/>
                </a:pPr>
                <a:endParaRPr lang="sr-Latn-RS" altLang="sr-Latn-RS"/>
              </a:p>
            </p:txBody>
          </p:sp>
          <p:sp>
            <p:nvSpPr>
              <p:cNvPr id="2154" name="Rectangle 114">
                <a:extLst>
                  <a:ext uri="{FF2B5EF4-FFF2-40B4-BE49-F238E27FC236}">
                    <a16:creationId xmlns:a16="http://schemas.microsoft.com/office/drawing/2014/main" id="{21D0CC7E-08C1-4F21-B7C9-58C37B92D23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defRPr/>
                </a:pPr>
                <a:endParaRPr lang="sr-Latn-RS" altLang="sr-Latn-RS"/>
              </a:p>
            </p:txBody>
          </p:sp>
          <p:sp>
            <p:nvSpPr>
              <p:cNvPr id="2155" name="Rectangle 115">
                <a:extLst>
                  <a:ext uri="{FF2B5EF4-FFF2-40B4-BE49-F238E27FC236}">
                    <a16:creationId xmlns:a16="http://schemas.microsoft.com/office/drawing/2014/main" id="{DEDFA454-42CA-43D0-80D1-88D788C67EF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defRPr/>
                </a:pPr>
                <a:endParaRPr lang="sr-Latn-RS" altLang="sr-Latn-RS"/>
              </a:p>
            </p:txBody>
          </p:sp>
          <p:sp>
            <p:nvSpPr>
              <p:cNvPr id="2156" name="Rectangle 116">
                <a:extLst>
                  <a:ext uri="{FF2B5EF4-FFF2-40B4-BE49-F238E27FC236}">
                    <a16:creationId xmlns:a16="http://schemas.microsoft.com/office/drawing/2014/main" id="{F9FC4B08-A07A-4103-AAD6-AA8BA44C99D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defRPr/>
                </a:pPr>
                <a:endParaRPr lang="sr-Latn-RS" altLang="sr-Latn-RS"/>
              </a:p>
            </p:txBody>
          </p:sp>
          <p:sp>
            <p:nvSpPr>
              <p:cNvPr id="2157" name="Rectangle 117">
                <a:extLst>
                  <a:ext uri="{FF2B5EF4-FFF2-40B4-BE49-F238E27FC236}">
                    <a16:creationId xmlns:a16="http://schemas.microsoft.com/office/drawing/2014/main" id="{B9D2F69E-6FCA-41CA-978A-535B2B39463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defRPr/>
                </a:pPr>
                <a:endParaRPr lang="sr-Latn-RS" altLang="sr-Latn-RS"/>
              </a:p>
            </p:txBody>
          </p:sp>
          <p:sp>
            <p:nvSpPr>
              <p:cNvPr id="2158" name="Rectangle 118">
                <a:extLst>
                  <a:ext uri="{FF2B5EF4-FFF2-40B4-BE49-F238E27FC236}">
                    <a16:creationId xmlns:a16="http://schemas.microsoft.com/office/drawing/2014/main" id="{BCA91846-CC70-4CBA-B5D9-561333BEC75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defRPr/>
                </a:pPr>
                <a:endParaRPr lang="sr-Latn-RS" altLang="sr-Latn-RS"/>
              </a:p>
            </p:txBody>
          </p:sp>
          <p:sp>
            <p:nvSpPr>
              <p:cNvPr id="2159" name="Rectangle 119">
                <a:extLst>
                  <a:ext uri="{FF2B5EF4-FFF2-40B4-BE49-F238E27FC236}">
                    <a16:creationId xmlns:a16="http://schemas.microsoft.com/office/drawing/2014/main" id="{A321C36B-CECD-4000-BA11-2164EF80F57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defRPr/>
                </a:pPr>
                <a:endParaRPr lang="sr-Latn-RS" altLang="sr-Latn-RS"/>
              </a:p>
            </p:txBody>
          </p:sp>
          <p:sp>
            <p:nvSpPr>
              <p:cNvPr id="2160" name="Rectangle 120">
                <a:extLst>
                  <a:ext uri="{FF2B5EF4-FFF2-40B4-BE49-F238E27FC236}">
                    <a16:creationId xmlns:a16="http://schemas.microsoft.com/office/drawing/2014/main" id="{B1D42446-ACE5-4D6D-B4B8-8B05B727892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defRPr/>
                </a:pPr>
                <a:endParaRPr lang="sr-Latn-RS" altLang="sr-Latn-RS"/>
              </a:p>
            </p:txBody>
          </p:sp>
          <p:sp>
            <p:nvSpPr>
              <p:cNvPr id="2161" name="Rectangle 121">
                <a:extLst>
                  <a:ext uri="{FF2B5EF4-FFF2-40B4-BE49-F238E27FC236}">
                    <a16:creationId xmlns:a16="http://schemas.microsoft.com/office/drawing/2014/main" id="{62A2EDAE-1FC8-4E05-AA5C-EB81E714CBF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defRPr/>
                </a:pPr>
                <a:endParaRPr lang="sr-Latn-RS" altLang="sr-Latn-RS"/>
              </a:p>
            </p:txBody>
          </p:sp>
          <p:sp>
            <p:nvSpPr>
              <p:cNvPr id="2162" name="Rectangle 122">
                <a:extLst>
                  <a:ext uri="{FF2B5EF4-FFF2-40B4-BE49-F238E27FC236}">
                    <a16:creationId xmlns:a16="http://schemas.microsoft.com/office/drawing/2014/main" id="{8CECDE0B-64F4-441E-9667-90875C7C7B5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defRPr/>
                </a:pPr>
                <a:endParaRPr lang="sr-Latn-RS" altLang="sr-Latn-RS"/>
              </a:p>
            </p:txBody>
          </p:sp>
          <p:sp>
            <p:nvSpPr>
              <p:cNvPr id="2163" name="Rectangle 123">
                <a:extLst>
                  <a:ext uri="{FF2B5EF4-FFF2-40B4-BE49-F238E27FC236}">
                    <a16:creationId xmlns:a16="http://schemas.microsoft.com/office/drawing/2014/main" id="{F2A5C999-81BF-43C6-9F3D-19818AE0184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defRPr/>
                </a:pPr>
                <a:endParaRPr lang="sr-Latn-RS" altLang="sr-Latn-RS"/>
              </a:p>
            </p:txBody>
          </p:sp>
          <p:sp>
            <p:nvSpPr>
              <p:cNvPr id="2164" name="Rectangle 124">
                <a:extLst>
                  <a:ext uri="{FF2B5EF4-FFF2-40B4-BE49-F238E27FC236}">
                    <a16:creationId xmlns:a16="http://schemas.microsoft.com/office/drawing/2014/main" id="{9DD3FEA7-7ABF-4E0A-A07D-A710A198C61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defRPr/>
                </a:pPr>
                <a:endParaRPr lang="sr-Latn-RS" altLang="sr-Latn-RS"/>
              </a:p>
            </p:txBody>
          </p:sp>
          <p:sp>
            <p:nvSpPr>
              <p:cNvPr id="2165" name="Rectangle 125">
                <a:extLst>
                  <a:ext uri="{FF2B5EF4-FFF2-40B4-BE49-F238E27FC236}">
                    <a16:creationId xmlns:a16="http://schemas.microsoft.com/office/drawing/2014/main" id="{40D0C59A-1DCE-4C0B-8E17-C08A133E813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defRPr/>
                </a:pPr>
                <a:endParaRPr lang="sr-Latn-RS" altLang="sr-Latn-RS"/>
              </a:p>
            </p:txBody>
          </p:sp>
          <p:sp>
            <p:nvSpPr>
              <p:cNvPr id="2166" name="Rectangle 126">
                <a:extLst>
                  <a:ext uri="{FF2B5EF4-FFF2-40B4-BE49-F238E27FC236}">
                    <a16:creationId xmlns:a16="http://schemas.microsoft.com/office/drawing/2014/main" id="{A57211A8-4935-4945-863E-73598A6DB94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defRPr/>
                </a:pPr>
                <a:endParaRPr lang="sr-Latn-RS" altLang="sr-Latn-RS"/>
              </a:p>
            </p:txBody>
          </p:sp>
          <p:sp>
            <p:nvSpPr>
              <p:cNvPr id="2167" name="Rectangle 127">
                <a:extLst>
                  <a:ext uri="{FF2B5EF4-FFF2-40B4-BE49-F238E27FC236}">
                    <a16:creationId xmlns:a16="http://schemas.microsoft.com/office/drawing/2014/main" id="{14AF3626-62B2-44F1-A4BE-C15483DA956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defRPr/>
                </a:pPr>
                <a:endParaRPr lang="sr-Latn-RS" altLang="sr-Latn-RS"/>
              </a:p>
            </p:txBody>
          </p:sp>
          <p:sp>
            <p:nvSpPr>
              <p:cNvPr id="2168" name="Rectangle 128">
                <a:extLst>
                  <a:ext uri="{FF2B5EF4-FFF2-40B4-BE49-F238E27FC236}">
                    <a16:creationId xmlns:a16="http://schemas.microsoft.com/office/drawing/2014/main" id="{778AAC96-9825-430D-B121-C7DD217D304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defRPr/>
                </a:pPr>
                <a:endParaRPr lang="sr-Latn-RS" altLang="sr-Latn-RS"/>
              </a:p>
            </p:txBody>
          </p:sp>
          <p:sp>
            <p:nvSpPr>
              <p:cNvPr id="2169" name="Rectangle 129">
                <a:extLst>
                  <a:ext uri="{FF2B5EF4-FFF2-40B4-BE49-F238E27FC236}">
                    <a16:creationId xmlns:a16="http://schemas.microsoft.com/office/drawing/2014/main" id="{C2A6C310-6C9C-406D-ACB1-5C05DE8D470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defRPr/>
                </a:pPr>
                <a:endParaRPr lang="sr-Latn-RS" altLang="sr-Latn-RS"/>
              </a:p>
            </p:txBody>
          </p:sp>
          <p:sp>
            <p:nvSpPr>
              <p:cNvPr id="2170" name="Rectangle 130">
                <a:extLst>
                  <a:ext uri="{FF2B5EF4-FFF2-40B4-BE49-F238E27FC236}">
                    <a16:creationId xmlns:a16="http://schemas.microsoft.com/office/drawing/2014/main" id="{E6DD6374-F7D6-4813-955D-07558CD55F9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defRPr/>
                </a:pPr>
                <a:endParaRPr lang="sr-Latn-RS" altLang="sr-Latn-RS"/>
              </a:p>
            </p:txBody>
          </p:sp>
          <p:sp>
            <p:nvSpPr>
              <p:cNvPr id="2171" name="Rectangle 131">
                <a:extLst>
                  <a:ext uri="{FF2B5EF4-FFF2-40B4-BE49-F238E27FC236}">
                    <a16:creationId xmlns:a16="http://schemas.microsoft.com/office/drawing/2014/main" id="{5F917D99-046F-432D-95C4-092DDA65676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defRPr/>
                </a:pPr>
                <a:endParaRPr lang="sr-Latn-RS" altLang="sr-Latn-RS"/>
              </a:p>
            </p:txBody>
          </p:sp>
          <p:sp>
            <p:nvSpPr>
              <p:cNvPr id="2172" name="Rectangle 132">
                <a:extLst>
                  <a:ext uri="{FF2B5EF4-FFF2-40B4-BE49-F238E27FC236}">
                    <a16:creationId xmlns:a16="http://schemas.microsoft.com/office/drawing/2014/main" id="{7201C6D3-A706-4739-9140-C908DE30C29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defRPr/>
                </a:pPr>
                <a:endParaRPr lang="sr-Latn-RS" altLang="sr-Latn-RS"/>
              </a:p>
            </p:txBody>
          </p:sp>
          <p:sp>
            <p:nvSpPr>
              <p:cNvPr id="2173" name="Rectangle 133">
                <a:extLst>
                  <a:ext uri="{FF2B5EF4-FFF2-40B4-BE49-F238E27FC236}">
                    <a16:creationId xmlns:a16="http://schemas.microsoft.com/office/drawing/2014/main" id="{DE2791F8-E11B-4D1F-B388-6D5946B5BE6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defRPr/>
                </a:pPr>
                <a:endParaRPr lang="sr-Latn-RS" altLang="sr-Latn-RS"/>
              </a:p>
            </p:txBody>
          </p:sp>
          <p:sp>
            <p:nvSpPr>
              <p:cNvPr id="2174" name="Rectangle 134">
                <a:extLst>
                  <a:ext uri="{FF2B5EF4-FFF2-40B4-BE49-F238E27FC236}">
                    <a16:creationId xmlns:a16="http://schemas.microsoft.com/office/drawing/2014/main" id="{56625152-676C-49C7-8248-27837EAF68C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defRPr/>
                </a:pPr>
                <a:endParaRPr lang="sr-Latn-RS" altLang="sr-Latn-RS"/>
              </a:p>
            </p:txBody>
          </p:sp>
          <p:sp>
            <p:nvSpPr>
              <p:cNvPr id="2175" name="Rectangle 135">
                <a:extLst>
                  <a:ext uri="{FF2B5EF4-FFF2-40B4-BE49-F238E27FC236}">
                    <a16:creationId xmlns:a16="http://schemas.microsoft.com/office/drawing/2014/main" id="{789346AE-5CF6-4B9F-ABEA-E3FF3B8859A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defRPr/>
                </a:pPr>
                <a:endParaRPr lang="sr-Latn-RS" altLang="sr-Latn-RS"/>
              </a:p>
            </p:txBody>
          </p:sp>
          <p:sp>
            <p:nvSpPr>
              <p:cNvPr id="2176" name="Rectangle 136">
                <a:extLst>
                  <a:ext uri="{FF2B5EF4-FFF2-40B4-BE49-F238E27FC236}">
                    <a16:creationId xmlns:a16="http://schemas.microsoft.com/office/drawing/2014/main" id="{479C34C7-7083-4644-8D46-E52864E9374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defRPr/>
                </a:pPr>
                <a:endParaRPr lang="sr-Latn-RS" altLang="sr-Latn-RS"/>
              </a:p>
            </p:txBody>
          </p:sp>
          <p:sp>
            <p:nvSpPr>
              <p:cNvPr id="2177" name="Rectangle 137">
                <a:extLst>
                  <a:ext uri="{FF2B5EF4-FFF2-40B4-BE49-F238E27FC236}">
                    <a16:creationId xmlns:a16="http://schemas.microsoft.com/office/drawing/2014/main" id="{5A83136F-2E00-4FFA-9ECD-AAC5D659275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defRPr/>
                </a:pPr>
                <a:endParaRPr lang="sr-Latn-RS" altLang="sr-Latn-RS"/>
              </a:p>
            </p:txBody>
          </p:sp>
          <p:sp>
            <p:nvSpPr>
              <p:cNvPr id="2178" name="Freeform 138">
                <a:extLst>
                  <a:ext uri="{FF2B5EF4-FFF2-40B4-BE49-F238E27FC236}">
                    <a16:creationId xmlns:a16="http://schemas.microsoft.com/office/drawing/2014/main" id="{94AAD59B-30FE-4541-B335-5CD19B308B80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>
                  <a:gd name="T0" fmla="*/ 168 w 204"/>
                  <a:gd name="T1" fmla="*/ 120 h 120"/>
                  <a:gd name="T2" fmla="*/ 204 w 204"/>
                  <a:gd name="T3" fmla="*/ 12 h 120"/>
                  <a:gd name="T4" fmla="*/ 42 w 204"/>
                  <a:gd name="T5" fmla="*/ 0 h 120"/>
                  <a:gd name="T6" fmla="*/ 0 w 204"/>
                  <a:gd name="T7" fmla="*/ 108 h 120"/>
                  <a:gd name="T8" fmla="*/ 30 w 204"/>
                  <a:gd name="T9" fmla="*/ 114 h 120"/>
                  <a:gd name="T10" fmla="*/ 60 w 204"/>
                  <a:gd name="T11" fmla="*/ 30 h 120"/>
                  <a:gd name="T12" fmla="*/ 102 w 204"/>
                  <a:gd name="T13" fmla="*/ 36 h 120"/>
                  <a:gd name="T14" fmla="*/ 78 w 204"/>
                  <a:gd name="T15" fmla="*/ 108 h 120"/>
                  <a:gd name="T16" fmla="*/ 102 w 204"/>
                  <a:gd name="T17" fmla="*/ 108 h 120"/>
                  <a:gd name="T18" fmla="*/ 132 w 204"/>
                  <a:gd name="T19" fmla="*/ 36 h 120"/>
                  <a:gd name="T20" fmla="*/ 162 w 204"/>
                  <a:gd name="T21" fmla="*/ 36 h 120"/>
                  <a:gd name="T22" fmla="*/ 138 w 204"/>
                  <a:gd name="T23" fmla="*/ 114 h 120"/>
                  <a:gd name="T24" fmla="*/ 168 w 204"/>
                  <a:gd name="T25" fmla="*/ 120 h 12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2179" name="Freeform 139">
                <a:extLst>
                  <a:ext uri="{FF2B5EF4-FFF2-40B4-BE49-F238E27FC236}">
                    <a16:creationId xmlns:a16="http://schemas.microsoft.com/office/drawing/2014/main" id="{FBF648F0-2D3C-4F2A-B575-C293E7923992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>
                  <a:gd name="T0" fmla="*/ 66 w 90"/>
                  <a:gd name="T1" fmla="*/ 36 h 78"/>
                  <a:gd name="T2" fmla="*/ 66 w 90"/>
                  <a:gd name="T3" fmla="*/ 36 h 78"/>
                  <a:gd name="T4" fmla="*/ 18 w 90"/>
                  <a:gd name="T5" fmla="*/ 24 h 78"/>
                  <a:gd name="T6" fmla="*/ 0 w 90"/>
                  <a:gd name="T7" fmla="*/ 30 h 78"/>
                  <a:gd name="T8" fmla="*/ 36 w 90"/>
                  <a:gd name="T9" fmla="*/ 78 h 78"/>
                  <a:gd name="T10" fmla="*/ 48 w 90"/>
                  <a:gd name="T11" fmla="*/ 72 h 78"/>
                  <a:gd name="T12" fmla="*/ 24 w 90"/>
                  <a:gd name="T13" fmla="*/ 36 h 78"/>
                  <a:gd name="T14" fmla="*/ 24 w 90"/>
                  <a:gd name="T15" fmla="*/ 36 h 78"/>
                  <a:gd name="T16" fmla="*/ 72 w 90"/>
                  <a:gd name="T17" fmla="*/ 54 h 78"/>
                  <a:gd name="T18" fmla="*/ 90 w 90"/>
                  <a:gd name="T19" fmla="*/ 42 h 78"/>
                  <a:gd name="T20" fmla="*/ 54 w 90"/>
                  <a:gd name="T21" fmla="*/ 0 h 78"/>
                  <a:gd name="T22" fmla="*/ 42 w 90"/>
                  <a:gd name="T23" fmla="*/ 6 h 78"/>
                  <a:gd name="T24" fmla="*/ 66 w 90"/>
                  <a:gd name="T25" fmla="*/ 36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2180" name="Freeform 140">
                <a:extLst>
                  <a:ext uri="{FF2B5EF4-FFF2-40B4-BE49-F238E27FC236}">
                    <a16:creationId xmlns:a16="http://schemas.microsoft.com/office/drawing/2014/main" id="{4042202F-CBE9-46CF-B6F1-7B694FBB0585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>
                  <a:gd name="T0" fmla="*/ 54 w 101"/>
                  <a:gd name="T1" fmla="*/ 89 h 89"/>
                  <a:gd name="T2" fmla="*/ 65 w 101"/>
                  <a:gd name="T3" fmla="*/ 83 h 89"/>
                  <a:gd name="T4" fmla="*/ 48 w 101"/>
                  <a:gd name="T5" fmla="*/ 35 h 89"/>
                  <a:gd name="T6" fmla="*/ 89 w 101"/>
                  <a:gd name="T7" fmla="*/ 65 h 89"/>
                  <a:gd name="T8" fmla="*/ 101 w 101"/>
                  <a:gd name="T9" fmla="*/ 59 h 89"/>
                  <a:gd name="T10" fmla="*/ 83 w 101"/>
                  <a:gd name="T11" fmla="*/ 0 h 89"/>
                  <a:gd name="T12" fmla="*/ 71 w 101"/>
                  <a:gd name="T13" fmla="*/ 12 h 89"/>
                  <a:gd name="T14" fmla="*/ 83 w 101"/>
                  <a:gd name="T15" fmla="*/ 41 h 89"/>
                  <a:gd name="T16" fmla="*/ 48 w 101"/>
                  <a:gd name="T17" fmla="*/ 23 h 89"/>
                  <a:gd name="T18" fmla="*/ 36 w 101"/>
                  <a:gd name="T19" fmla="*/ 29 h 89"/>
                  <a:gd name="T20" fmla="*/ 45 w 101"/>
                  <a:gd name="T21" fmla="*/ 68 h 89"/>
                  <a:gd name="T22" fmla="*/ 18 w 101"/>
                  <a:gd name="T23" fmla="*/ 41 h 89"/>
                  <a:gd name="T24" fmla="*/ 0 w 101"/>
                  <a:gd name="T25" fmla="*/ 53 h 89"/>
                  <a:gd name="T26" fmla="*/ 54 w 101"/>
                  <a:gd name="T27" fmla="*/ 89 h 8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2181" name="Freeform 141">
                <a:extLst>
                  <a:ext uri="{FF2B5EF4-FFF2-40B4-BE49-F238E27FC236}">
                    <a16:creationId xmlns:a16="http://schemas.microsoft.com/office/drawing/2014/main" id="{6F0B5A5F-65F0-470C-B368-A0043A84B3CF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>
                  <a:gd name="T0" fmla="*/ 36 w 83"/>
                  <a:gd name="T1" fmla="*/ 78 h 78"/>
                  <a:gd name="T2" fmla="*/ 83 w 83"/>
                  <a:gd name="T3" fmla="*/ 48 h 78"/>
                  <a:gd name="T4" fmla="*/ 54 w 83"/>
                  <a:gd name="T5" fmla="*/ 0 h 78"/>
                  <a:gd name="T6" fmla="*/ 0 w 83"/>
                  <a:gd name="T7" fmla="*/ 30 h 78"/>
                  <a:gd name="T8" fmla="*/ 6 w 83"/>
                  <a:gd name="T9" fmla="*/ 36 h 78"/>
                  <a:gd name="T10" fmla="*/ 42 w 83"/>
                  <a:gd name="T11" fmla="*/ 18 h 78"/>
                  <a:gd name="T12" fmla="*/ 54 w 83"/>
                  <a:gd name="T13" fmla="*/ 30 h 78"/>
                  <a:gd name="T14" fmla="*/ 24 w 83"/>
                  <a:gd name="T15" fmla="*/ 48 h 78"/>
                  <a:gd name="T16" fmla="*/ 30 w 83"/>
                  <a:gd name="T17" fmla="*/ 54 h 78"/>
                  <a:gd name="T18" fmla="*/ 60 w 83"/>
                  <a:gd name="T19" fmla="*/ 36 h 78"/>
                  <a:gd name="T20" fmla="*/ 66 w 83"/>
                  <a:gd name="T21" fmla="*/ 48 h 78"/>
                  <a:gd name="T22" fmla="*/ 30 w 83"/>
                  <a:gd name="T23" fmla="*/ 66 h 78"/>
                  <a:gd name="T24" fmla="*/ 36 w 83"/>
                  <a:gd name="T25" fmla="*/ 78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2182" name="Freeform 142">
                <a:extLst>
                  <a:ext uri="{FF2B5EF4-FFF2-40B4-BE49-F238E27FC236}">
                    <a16:creationId xmlns:a16="http://schemas.microsoft.com/office/drawing/2014/main" id="{04377CC0-F829-4D95-95C5-536568F578D8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>
                  <a:gd name="T0" fmla="*/ 90 w 90"/>
                  <a:gd name="T1" fmla="*/ 30 h 72"/>
                  <a:gd name="T2" fmla="*/ 66 w 90"/>
                  <a:gd name="T3" fmla="*/ 0 h 72"/>
                  <a:gd name="T4" fmla="*/ 0 w 90"/>
                  <a:gd name="T5" fmla="*/ 36 h 72"/>
                  <a:gd name="T6" fmla="*/ 24 w 90"/>
                  <a:gd name="T7" fmla="*/ 72 h 72"/>
                  <a:gd name="T8" fmla="*/ 36 w 90"/>
                  <a:gd name="T9" fmla="*/ 66 h 72"/>
                  <a:gd name="T10" fmla="*/ 18 w 90"/>
                  <a:gd name="T11" fmla="*/ 42 h 72"/>
                  <a:gd name="T12" fmla="*/ 36 w 90"/>
                  <a:gd name="T13" fmla="*/ 30 h 72"/>
                  <a:gd name="T14" fmla="*/ 54 w 90"/>
                  <a:gd name="T15" fmla="*/ 54 h 72"/>
                  <a:gd name="T16" fmla="*/ 60 w 90"/>
                  <a:gd name="T17" fmla="*/ 48 h 72"/>
                  <a:gd name="T18" fmla="*/ 48 w 90"/>
                  <a:gd name="T19" fmla="*/ 24 h 72"/>
                  <a:gd name="T20" fmla="*/ 60 w 90"/>
                  <a:gd name="T21" fmla="*/ 12 h 72"/>
                  <a:gd name="T22" fmla="*/ 78 w 90"/>
                  <a:gd name="T23" fmla="*/ 42 h 72"/>
                  <a:gd name="T24" fmla="*/ 90 w 90"/>
                  <a:gd name="T25" fmla="*/ 30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2183" name="Freeform 143">
                <a:extLst>
                  <a:ext uri="{FF2B5EF4-FFF2-40B4-BE49-F238E27FC236}">
                    <a16:creationId xmlns:a16="http://schemas.microsoft.com/office/drawing/2014/main" id="{82E091BB-24AB-425F-AFFA-0876F8F723FC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>
                  <a:gd name="T0" fmla="*/ 42 w 90"/>
                  <a:gd name="T1" fmla="*/ 60 h 84"/>
                  <a:gd name="T2" fmla="*/ 42 w 90"/>
                  <a:gd name="T3" fmla="*/ 60 h 84"/>
                  <a:gd name="T4" fmla="*/ 72 w 90"/>
                  <a:gd name="T5" fmla="*/ 12 h 84"/>
                  <a:gd name="T6" fmla="*/ 66 w 90"/>
                  <a:gd name="T7" fmla="*/ 0 h 84"/>
                  <a:gd name="T8" fmla="*/ 0 w 90"/>
                  <a:gd name="T9" fmla="*/ 42 h 84"/>
                  <a:gd name="T10" fmla="*/ 6 w 90"/>
                  <a:gd name="T11" fmla="*/ 54 h 84"/>
                  <a:gd name="T12" fmla="*/ 54 w 90"/>
                  <a:gd name="T13" fmla="*/ 24 h 84"/>
                  <a:gd name="T14" fmla="*/ 54 w 90"/>
                  <a:gd name="T15" fmla="*/ 24 h 84"/>
                  <a:gd name="T16" fmla="*/ 18 w 90"/>
                  <a:gd name="T17" fmla="*/ 72 h 84"/>
                  <a:gd name="T18" fmla="*/ 24 w 90"/>
                  <a:gd name="T19" fmla="*/ 84 h 84"/>
                  <a:gd name="T20" fmla="*/ 90 w 90"/>
                  <a:gd name="T21" fmla="*/ 42 h 84"/>
                  <a:gd name="T22" fmla="*/ 84 w 90"/>
                  <a:gd name="T23" fmla="*/ 30 h 84"/>
                  <a:gd name="T24" fmla="*/ 42 w 90"/>
                  <a:gd name="T25" fmla="*/ 60 h 8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2184" name="Freeform 144">
                <a:extLst>
                  <a:ext uri="{FF2B5EF4-FFF2-40B4-BE49-F238E27FC236}">
                    <a16:creationId xmlns:a16="http://schemas.microsoft.com/office/drawing/2014/main" id="{3BBC09EE-E9D1-411C-BF23-8A46DF0C300A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6 w 6"/>
                  <a:gd name="T3" fmla="*/ 0 h 12"/>
                  <a:gd name="T4" fmla="*/ 0 w 6"/>
                  <a:gd name="T5" fmla="*/ 0 h 12"/>
                  <a:gd name="T6" fmla="*/ 0 w 6"/>
                  <a:gd name="T7" fmla="*/ 0 h 12"/>
                  <a:gd name="T8" fmla="*/ 0 w 6"/>
                  <a:gd name="T9" fmla="*/ 12 h 12"/>
                  <a:gd name="T10" fmla="*/ 6 w 6"/>
                  <a:gd name="T11" fmla="*/ 0 h 12"/>
                  <a:gd name="T12" fmla="*/ 6 w 6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2185" name="Freeform 145">
                <a:extLst>
                  <a:ext uri="{FF2B5EF4-FFF2-40B4-BE49-F238E27FC236}">
                    <a16:creationId xmlns:a16="http://schemas.microsoft.com/office/drawing/2014/main" id="{E092C88A-E5F7-4548-85A3-EE8C68933572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>
                  <a:gd name="T0" fmla="*/ 18 w 30"/>
                  <a:gd name="T1" fmla="*/ 48 h 48"/>
                  <a:gd name="T2" fmla="*/ 18 w 30"/>
                  <a:gd name="T3" fmla="*/ 48 h 48"/>
                  <a:gd name="T4" fmla="*/ 30 w 30"/>
                  <a:gd name="T5" fmla="*/ 42 h 48"/>
                  <a:gd name="T6" fmla="*/ 0 w 30"/>
                  <a:gd name="T7" fmla="*/ 0 h 48"/>
                  <a:gd name="T8" fmla="*/ 0 w 30"/>
                  <a:gd name="T9" fmla="*/ 24 h 48"/>
                  <a:gd name="T10" fmla="*/ 18 w 30"/>
                  <a:gd name="T11" fmla="*/ 48 h 48"/>
                  <a:gd name="T12" fmla="*/ 18 w 30"/>
                  <a:gd name="T13" fmla="*/ 48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2186" name="Freeform 146">
                <a:extLst>
                  <a:ext uri="{FF2B5EF4-FFF2-40B4-BE49-F238E27FC236}">
                    <a16:creationId xmlns:a16="http://schemas.microsoft.com/office/drawing/2014/main" id="{8235DAEE-2F1B-40AF-9805-1C096AE7BC10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>
                  <a:gd name="T0" fmla="*/ 36 w 36"/>
                  <a:gd name="T1" fmla="*/ 0 h 66"/>
                  <a:gd name="T2" fmla="*/ 24 w 36"/>
                  <a:gd name="T3" fmla="*/ 0 h 66"/>
                  <a:gd name="T4" fmla="*/ 24 w 36"/>
                  <a:gd name="T5" fmla="*/ 0 h 66"/>
                  <a:gd name="T6" fmla="*/ 0 w 36"/>
                  <a:gd name="T7" fmla="*/ 36 h 66"/>
                  <a:gd name="T8" fmla="*/ 0 w 36"/>
                  <a:gd name="T9" fmla="*/ 66 h 66"/>
                  <a:gd name="T10" fmla="*/ 36 w 36"/>
                  <a:gd name="T11" fmla="*/ 0 h 66"/>
                  <a:gd name="T12" fmla="*/ 36 w 36"/>
                  <a:gd name="T13" fmla="*/ 0 h 6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2187" name="Rectangle 147">
                <a:extLst>
                  <a:ext uri="{FF2B5EF4-FFF2-40B4-BE49-F238E27FC236}">
                    <a16:creationId xmlns:a16="http://schemas.microsoft.com/office/drawing/2014/main" id="{022A6F58-D83C-4C2B-B62E-57E121E1CD2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defRPr/>
                </a:pPr>
                <a:endParaRPr lang="sr-Latn-RS" altLang="sr-Latn-RS"/>
              </a:p>
            </p:txBody>
          </p:sp>
          <p:sp>
            <p:nvSpPr>
              <p:cNvPr id="2188" name="Rectangle 148">
                <a:extLst>
                  <a:ext uri="{FF2B5EF4-FFF2-40B4-BE49-F238E27FC236}">
                    <a16:creationId xmlns:a16="http://schemas.microsoft.com/office/drawing/2014/main" id="{28632502-8455-4015-A298-93B5C8DB418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defRPr/>
                </a:pPr>
                <a:endParaRPr lang="sr-Latn-RS" altLang="sr-Latn-RS"/>
              </a:p>
            </p:txBody>
          </p:sp>
          <p:sp>
            <p:nvSpPr>
              <p:cNvPr id="2189" name="Freeform 149">
                <a:extLst>
                  <a:ext uri="{FF2B5EF4-FFF2-40B4-BE49-F238E27FC236}">
                    <a16:creationId xmlns:a16="http://schemas.microsoft.com/office/drawing/2014/main" id="{6A1CB767-827E-48DD-94CF-038DDAA0A2E4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2190" name="Freeform 150">
                <a:extLst>
                  <a:ext uri="{FF2B5EF4-FFF2-40B4-BE49-F238E27FC236}">
                    <a16:creationId xmlns:a16="http://schemas.microsoft.com/office/drawing/2014/main" id="{01CBAEC8-F0ED-4FD3-AD1C-2C6AF7D69E60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>
                  <a:gd name="T0" fmla="*/ 0 w 144"/>
                  <a:gd name="T1" fmla="*/ 0 h 154"/>
                  <a:gd name="T2" fmla="*/ 0 w 144"/>
                  <a:gd name="T3" fmla="*/ 0 h 154"/>
                  <a:gd name="T4" fmla="*/ 0 w 144"/>
                  <a:gd name="T5" fmla="*/ 0 h 154"/>
                  <a:gd name="T6" fmla="*/ 0 w 144"/>
                  <a:gd name="T7" fmla="*/ 0 h 154"/>
                  <a:gd name="T8" fmla="*/ 0 w 144"/>
                  <a:gd name="T9" fmla="*/ 0 h 154"/>
                  <a:gd name="T10" fmla="*/ 0 w 144"/>
                  <a:gd name="T11" fmla="*/ 0 h 154"/>
                  <a:gd name="T12" fmla="*/ 0 w 144"/>
                  <a:gd name="T13" fmla="*/ 0 h 154"/>
                  <a:gd name="T14" fmla="*/ 0 w 144"/>
                  <a:gd name="T15" fmla="*/ 0 h 154"/>
                  <a:gd name="T16" fmla="*/ 0 w 144"/>
                  <a:gd name="T17" fmla="*/ 0 h 154"/>
                  <a:gd name="T18" fmla="*/ 0 w 144"/>
                  <a:gd name="T19" fmla="*/ 0 h 154"/>
                  <a:gd name="T20" fmla="*/ 0 w 144"/>
                  <a:gd name="T21" fmla="*/ 0 h 154"/>
                  <a:gd name="T22" fmla="*/ 0 w 144"/>
                  <a:gd name="T23" fmla="*/ 0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r-HR"/>
              </a:p>
            </p:txBody>
          </p:sp>
          <p:sp>
            <p:nvSpPr>
              <p:cNvPr id="190615" name="Freeform 151">
                <a:extLst>
                  <a:ext uri="{FF2B5EF4-FFF2-40B4-BE49-F238E27FC236}">
                    <a16:creationId xmlns:a16="http://schemas.microsoft.com/office/drawing/2014/main" id="{0B95AE1E-2F63-47A4-9BAD-4F43572AA575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hr-HR"/>
              </a:p>
            </p:txBody>
          </p:sp>
          <p:sp>
            <p:nvSpPr>
              <p:cNvPr id="190616" name="Oval 152">
                <a:extLst>
                  <a:ext uri="{FF2B5EF4-FFF2-40B4-BE49-F238E27FC236}">
                    <a16:creationId xmlns:a16="http://schemas.microsoft.com/office/drawing/2014/main" id="{57F13449-3857-4894-9566-1AA93E77538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hr-HR"/>
              </a:p>
            </p:txBody>
          </p:sp>
        </p:grpSp>
      </p:grpSp>
      <p:sp>
        <p:nvSpPr>
          <p:cNvPr id="190617" name="Rectangle 153">
            <a:extLst>
              <a:ext uri="{FF2B5EF4-FFF2-40B4-BE49-F238E27FC236}">
                <a16:creationId xmlns:a16="http://schemas.microsoft.com/office/drawing/2014/main" id="{1377628A-E1A2-4927-8850-2D57494A7F42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40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/>
              <a:t>Click to edit Master title style</a:t>
            </a:r>
          </a:p>
        </p:txBody>
      </p:sp>
      <p:sp>
        <p:nvSpPr>
          <p:cNvPr id="190618" name="Rectangle 154">
            <a:extLst>
              <a:ext uri="{FF2B5EF4-FFF2-40B4-BE49-F238E27FC236}">
                <a16:creationId xmlns:a16="http://schemas.microsoft.com/office/drawing/2014/main" id="{7BC88AFF-7B66-4C8F-A258-BDABE91676D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90619" name="Rectangle 155">
            <a:extLst>
              <a:ext uri="{FF2B5EF4-FFF2-40B4-BE49-F238E27FC236}">
                <a16:creationId xmlns:a16="http://schemas.microsoft.com/office/drawing/2014/main" id="{6514C468-61F5-4190-9863-81D82A6D27A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90620" name="Rectangle 156">
            <a:extLst>
              <a:ext uri="{FF2B5EF4-FFF2-40B4-BE49-F238E27FC236}">
                <a16:creationId xmlns:a16="http://schemas.microsoft.com/office/drawing/2014/main" id="{F67F99CA-6205-4B24-99FA-65078F14B0C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09AAAD1-8466-41C9-9A66-70B5EC518F83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  <p:sp>
        <p:nvSpPr>
          <p:cNvPr id="190621" name="Rectangle 157">
            <a:extLst>
              <a:ext uri="{FF2B5EF4-FFF2-40B4-BE49-F238E27FC236}">
                <a16:creationId xmlns:a16="http://schemas.microsoft.com/office/drawing/2014/main" id="{45B62205-77A4-4B15-BBA6-1646F3105840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00200"/>
            <a:ext cx="8540750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/>
              <a:t>Click to edit Master text styles</a:t>
            </a:r>
          </a:p>
          <a:p>
            <a:pPr lvl="1"/>
            <a:r>
              <a:rPr lang="hr-HR"/>
              <a:t>Second level</a:t>
            </a:r>
          </a:p>
          <a:p>
            <a:pPr lvl="2"/>
            <a:r>
              <a:rPr lang="hr-HR"/>
              <a:t>Third level</a:t>
            </a:r>
          </a:p>
          <a:p>
            <a:pPr lvl="3"/>
            <a:r>
              <a:rPr lang="hr-HR"/>
              <a:t>Fourth level</a:t>
            </a:r>
          </a:p>
          <a:p>
            <a:pPr lvl="4"/>
            <a:r>
              <a:rPr lang="hr-HR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673" r:id="rId1"/>
    <p:sldLayoutId id="2147484650" r:id="rId2"/>
    <p:sldLayoutId id="2147484651" r:id="rId3"/>
    <p:sldLayoutId id="2147484652" r:id="rId4"/>
    <p:sldLayoutId id="2147484653" r:id="rId5"/>
    <p:sldLayoutId id="2147484654" r:id="rId6"/>
    <p:sldLayoutId id="2147484655" r:id="rId7"/>
    <p:sldLayoutId id="2147484656" r:id="rId8"/>
    <p:sldLayoutId id="2147484657" r:id="rId9"/>
    <p:sldLayoutId id="2147484658" r:id="rId10"/>
    <p:sldLayoutId id="2147484659" r:id="rId11"/>
    <p:sldLayoutId id="2147484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anose="020B0604020202020204" pitchFamily="34" charset="0"/>
        <a:buChar char="►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anose="05000000000000000000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anose="020B0604020202020204" pitchFamily="34" charset="0"/>
        <a:buChar char="►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anose="020B0604020202020204" pitchFamily="34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62F00215-6314-44EF-BA64-67584F3040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/>
              <a:t>Kliknite da biste uredili stil naslova matrice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745C24B9-5968-4564-A57E-7F5698C08E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/>
              <a:t>Kliknite da biste uredili stilove teksta matrice</a:t>
            </a:r>
          </a:p>
          <a:p>
            <a:pPr lvl="1"/>
            <a:r>
              <a:rPr lang="hr-HR" altLang="sr-Latn-RS"/>
              <a:t>Druga razina</a:t>
            </a:r>
          </a:p>
          <a:p>
            <a:pPr lvl="2"/>
            <a:r>
              <a:rPr lang="hr-HR" altLang="sr-Latn-RS"/>
              <a:t>Treća razina</a:t>
            </a:r>
          </a:p>
          <a:p>
            <a:pPr lvl="3"/>
            <a:r>
              <a:rPr lang="hr-HR" altLang="sr-Latn-RS"/>
              <a:t>Četvrta razina</a:t>
            </a:r>
          </a:p>
          <a:p>
            <a:pPr lvl="4"/>
            <a:r>
              <a:rPr lang="hr-HR" altLang="sr-Latn-RS"/>
              <a:t>Peta razina</a:t>
            </a:r>
          </a:p>
        </p:txBody>
      </p:sp>
      <p:sp>
        <p:nvSpPr>
          <p:cNvPr id="207876" name="Rectangle 4">
            <a:extLst>
              <a:ext uri="{FF2B5EF4-FFF2-40B4-BE49-F238E27FC236}">
                <a16:creationId xmlns:a16="http://schemas.microsoft.com/office/drawing/2014/main" id="{B5ABDE4B-4E9B-4036-A662-1D969A744B1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207877" name="Rectangle 5">
            <a:extLst>
              <a:ext uri="{FF2B5EF4-FFF2-40B4-BE49-F238E27FC236}">
                <a16:creationId xmlns:a16="http://schemas.microsoft.com/office/drawing/2014/main" id="{BF75A334-072A-4CD5-AB36-FEC5EB5D692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207878" name="Rectangle 6">
            <a:extLst>
              <a:ext uri="{FF2B5EF4-FFF2-40B4-BE49-F238E27FC236}">
                <a16:creationId xmlns:a16="http://schemas.microsoft.com/office/drawing/2014/main" id="{F178D8AB-D9F1-440C-AF8B-A7838F4530B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EA9C7C5-66CD-4DAA-9754-AC30CCE545B8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61" r:id="rId1"/>
    <p:sldLayoutId id="2147484662" r:id="rId2"/>
    <p:sldLayoutId id="2147484663" r:id="rId3"/>
    <p:sldLayoutId id="2147484664" r:id="rId4"/>
    <p:sldLayoutId id="2147484665" r:id="rId5"/>
    <p:sldLayoutId id="2147484666" r:id="rId6"/>
    <p:sldLayoutId id="2147484667" r:id="rId7"/>
    <p:sldLayoutId id="2147484668" r:id="rId8"/>
    <p:sldLayoutId id="2147484669" r:id="rId9"/>
    <p:sldLayoutId id="2147484670" r:id="rId10"/>
    <p:sldLayoutId id="2147484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FD71AF12-F9B1-4561-AAB3-738E9BD7D1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/>
              <a:t>Kliknite da biste uredili stil naslova matrice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4099FC42-D164-44FE-AF67-AF04064AC5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/>
              <a:t>Kliknite da biste uredili stilove teksta matrice</a:t>
            </a:r>
          </a:p>
          <a:p>
            <a:pPr lvl="1"/>
            <a:r>
              <a:rPr lang="hr-HR" altLang="sr-Latn-RS"/>
              <a:t>Druga razina</a:t>
            </a:r>
          </a:p>
          <a:p>
            <a:pPr lvl="2"/>
            <a:r>
              <a:rPr lang="hr-HR" altLang="sr-Latn-RS"/>
              <a:t>Treća razina</a:t>
            </a:r>
          </a:p>
          <a:p>
            <a:pPr lvl="3"/>
            <a:r>
              <a:rPr lang="hr-HR" altLang="sr-Latn-RS"/>
              <a:t>Četvrta razina</a:t>
            </a:r>
          </a:p>
          <a:p>
            <a:pPr lvl="4"/>
            <a:r>
              <a:rPr lang="hr-HR" altLang="sr-Latn-RS"/>
              <a:t>Peta razina</a:t>
            </a:r>
          </a:p>
        </p:txBody>
      </p:sp>
      <p:sp>
        <p:nvSpPr>
          <p:cNvPr id="207876" name="Rectangle 4">
            <a:extLst>
              <a:ext uri="{FF2B5EF4-FFF2-40B4-BE49-F238E27FC236}">
                <a16:creationId xmlns:a16="http://schemas.microsoft.com/office/drawing/2014/main" id="{BFC73E2E-71E2-4CC7-9AB0-5B79F65E5BC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207877" name="Rectangle 5">
            <a:extLst>
              <a:ext uri="{FF2B5EF4-FFF2-40B4-BE49-F238E27FC236}">
                <a16:creationId xmlns:a16="http://schemas.microsoft.com/office/drawing/2014/main" id="{6B808668-80AD-4EE8-8D81-29BAE598216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207878" name="Rectangle 6">
            <a:extLst>
              <a:ext uri="{FF2B5EF4-FFF2-40B4-BE49-F238E27FC236}">
                <a16:creationId xmlns:a16="http://schemas.microsoft.com/office/drawing/2014/main" id="{C19BCF6E-B4B9-4F46-B3CB-AB67B9FA407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fld id="{FA8F2B87-D12B-45EF-A696-186DC4DA041A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494457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75" r:id="rId1"/>
    <p:sldLayoutId id="2147484676" r:id="rId2"/>
    <p:sldLayoutId id="2147484677" r:id="rId3"/>
    <p:sldLayoutId id="2147484678" r:id="rId4"/>
    <p:sldLayoutId id="2147484679" r:id="rId5"/>
    <p:sldLayoutId id="2147484680" r:id="rId6"/>
    <p:sldLayoutId id="2147484681" r:id="rId7"/>
    <p:sldLayoutId id="2147484682" r:id="rId8"/>
    <p:sldLayoutId id="2147484683" r:id="rId9"/>
    <p:sldLayoutId id="2147484684" r:id="rId10"/>
    <p:sldLayoutId id="214748468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7" name="Rectangle 3">
            <a:extLst>
              <a:ext uri="{FF2B5EF4-FFF2-40B4-BE49-F238E27FC236}">
                <a16:creationId xmlns:a16="http://schemas.microsoft.com/office/drawing/2014/main" id="{A3525B52-7BB5-4D44-8759-66C2F3D83CE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50825" y="549275"/>
            <a:ext cx="8353425" cy="1752600"/>
          </a:xfrm>
        </p:spPr>
        <p:txBody>
          <a:bodyPr/>
          <a:lstStyle/>
          <a:p>
            <a:pPr algn="l" eaLnBrk="1" hangingPunct="1">
              <a:defRPr/>
            </a:pPr>
            <a:r>
              <a:rPr lang="sr-Latn-C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PONOVIMO</a:t>
            </a:r>
          </a:p>
          <a:p>
            <a:pPr marL="514350" indent="-514350" algn="l" eaLnBrk="1" hangingPunct="1">
              <a:buAutoNum type="arabicPeriod"/>
              <a:defRPr/>
            </a:pPr>
            <a:r>
              <a:rPr lang="sr-Latn-CS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Što je veliko istočno pitanje ili istočna kriza?</a:t>
            </a:r>
          </a:p>
          <a:p>
            <a:pPr marL="514350" indent="-514350" algn="l" eaLnBrk="1" hangingPunct="1">
              <a:buAutoNum type="arabicPeriod"/>
              <a:defRPr/>
            </a:pPr>
            <a:r>
              <a:rPr lang="sr-Latn-CS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Na koga se odnosi pojam Bolesnik na Bosporu u 2/2 19. stoljeća? Zašto se taj pojam za O.C nije koristio ranije? </a:t>
            </a:r>
          </a:p>
          <a:p>
            <a:pPr marL="514350" indent="-514350" algn="l" eaLnBrk="1" hangingPunct="1">
              <a:buAutoNum type="arabicPeriod"/>
              <a:defRPr/>
            </a:pPr>
            <a:r>
              <a:rPr lang="sr-Latn-CS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Navedi mjesto gdje je održana mirovna konferencija nakon rata balkanskih naroda i O.C 1875. – 1878. Navedi što je tom prilikom dogovoreno!</a:t>
            </a:r>
          </a:p>
        </p:txBody>
      </p:sp>
      <p:sp>
        <p:nvSpPr>
          <p:cNvPr id="2" name="TekstniOkvir 1">
            <a:extLst>
              <a:ext uri="{FF2B5EF4-FFF2-40B4-BE49-F238E27FC236}">
                <a16:creationId xmlns:a16="http://schemas.microsoft.com/office/drawing/2014/main" id="{C51E4935-0922-4EAC-8FEE-5706F4846CDA}"/>
              </a:ext>
            </a:extLst>
          </p:cNvPr>
          <p:cNvSpPr txBox="1"/>
          <p:nvPr/>
        </p:nvSpPr>
        <p:spPr>
          <a:xfrm>
            <a:off x="827584" y="3645024"/>
            <a:ext cx="7707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i="1" dirty="0"/>
              <a:t>Odgovore zapiši u bilježnicu ! Pomoć vam se nalazi na slajdovima 2. – 5. 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 descr="CongressOfBerlin1878">
            <a:extLst>
              <a:ext uri="{FF2B5EF4-FFF2-40B4-BE49-F238E27FC236}">
                <a16:creationId xmlns:a16="http://schemas.microsoft.com/office/drawing/2014/main" id="{30E00A33-7159-4CF5-A70E-04BF17EBCA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0580AB6B-0CFC-4797-B9B8-17F3CB1EA65A}"/>
              </a:ext>
            </a:extLst>
          </p:cNvPr>
          <p:cNvSpPr txBox="1"/>
          <p:nvPr/>
        </p:nvSpPr>
        <p:spPr>
          <a:xfrm>
            <a:off x="1043608" y="1340768"/>
            <a:ext cx="53367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i="1" dirty="0"/>
              <a:t>Dopuni bilješke s prošlog sata podatcima koji </a:t>
            </a:r>
          </a:p>
          <a:p>
            <a:r>
              <a:rPr lang="hr-HR" b="1" i="1" dirty="0"/>
              <a:t>nedostaju na slijedećem slajdu!</a:t>
            </a:r>
          </a:p>
        </p:txBody>
      </p:sp>
    </p:spTree>
    <p:extLst>
      <p:ext uri="{BB962C8B-B14F-4D97-AF65-F5344CB8AC3E}">
        <p14:creationId xmlns:p14="http://schemas.microsoft.com/office/powerpoint/2010/main" val="37118943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Slika 1">
            <a:extLst>
              <a:ext uri="{FF2B5EF4-FFF2-40B4-BE49-F238E27FC236}">
                <a16:creationId xmlns:a16="http://schemas.microsoft.com/office/drawing/2014/main" id="{2C2066C4-9EDA-48DC-B854-01BEEEEAD7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88913"/>
            <a:ext cx="8896350" cy="568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 descr="img447">
            <a:extLst>
              <a:ext uri="{FF2B5EF4-FFF2-40B4-BE49-F238E27FC236}">
                <a16:creationId xmlns:a16="http://schemas.microsoft.com/office/drawing/2014/main" id="{7DB67DF1-002C-45ED-9F95-A95FBFB35A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50800"/>
            <a:ext cx="7308850" cy="680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9685" name="Line 5">
            <a:extLst>
              <a:ext uri="{FF2B5EF4-FFF2-40B4-BE49-F238E27FC236}">
                <a16:creationId xmlns:a16="http://schemas.microsoft.com/office/drawing/2014/main" id="{B29CF1E3-2E00-43A1-8A14-4529E61D6C6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116013" y="836613"/>
            <a:ext cx="3240087" cy="1584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199686" name="Text Box 6">
            <a:extLst>
              <a:ext uri="{FF2B5EF4-FFF2-40B4-BE49-F238E27FC236}">
                <a16:creationId xmlns:a16="http://schemas.microsoft.com/office/drawing/2014/main" id="{2CAB7CD8-75B7-44F6-B585-B9DD4355C6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33375"/>
            <a:ext cx="12827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1800">
                <a:latin typeface="Comic Sans MS" panose="030F0702030302020204" pitchFamily="66" charset="0"/>
              </a:rPr>
              <a:t>BOSANCI</a:t>
            </a:r>
          </a:p>
        </p:txBody>
      </p:sp>
      <p:sp>
        <p:nvSpPr>
          <p:cNvPr id="199687" name="Line 7">
            <a:extLst>
              <a:ext uri="{FF2B5EF4-FFF2-40B4-BE49-F238E27FC236}">
                <a16:creationId xmlns:a16="http://schemas.microsoft.com/office/drawing/2014/main" id="{C9F1A799-2630-4DC4-89D5-6A2889939C1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258888" y="4149725"/>
            <a:ext cx="3600450" cy="1511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199688" name="Text Box 8">
            <a:extLst>
              <a:ext uri="{FF2B5EF4-FFF2-40B4-BE49-F238E27FC236}">
                <a16:creationId xmlns:a16="http://schemas.microsoft.com/office/drawing/2014/main" id="{7AD3EA87-C199-4025-8EDB-28C80832E1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5734050"/>
            <a:ext cx="16779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1800">
                <a:latin typeface="Comic Sans MS" panose="030F0702030302020204" pitchFamily="66" charset="0"/>
              </a:rPr>
              <a:t>HERCEGOVCI</a:t>
            </a:r>
          </a:p>
        </p:txBody>
      </p:sp>
      <p:sp>
        <p:nvSpPr>
          <p:cNvPr id="199689" name="Text Box 9">
            <a:extLst>
              <a:ext uri="{FF2B5EF4-FFF2-40B4-BE49-F238E27FC236}">
                <a16:creationId xmlns:a16="http://schemas.microsoft.com/office/drawing/2014/main" id="{DC0C7B41-CE54-423A-8041-CCD12A390F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9113" y="3789363"/>
            <a:ext cx="13493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1800" b="1">
                <a:latin typeface="Comic Sans MS" panose="030F0702030302020204" pitchFamily="66" charset="0"/>
              </a:rPr>
              <a:t>KATOLICI</a:t>
            </a:r>
          </a:p>
        </p:txBody>
      </p:sp>
      <p:sp>
        <p:nvSpPr>
          <p:cNvPr id="199690" name="Text Box 10">
            <a:extLst>
              <a:ext uri="{FF2B5EF4-FFF2-40B4-BE49-F238E27FC236}">
                <a16:creationId xmlns:a16="http://schemas.microsoft.com/office/drawing/2014/main" id="{359465AB-172B-4938-B5EC-45DADA6DA0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4163" y="2205038"/>
            <a:ext cx="18272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1800" b="1">
                <a:latin typeface="Comic Sans MS" panose="030F0702030302020204" pitchFamily="66" charset="0"/>
              </a:rPr>
              <a:t>PRAVOSLAVCI</a:t>
            </a:r>
          </a:p>
        </p:txBody>
      </p:sp>
      <p:sp>
        <p:nvSpPr>
          <p:cNvPr id="199691" name="Text Box 11">
            <a:extLst>
              <a:ext uri="{FF2B5EF4-FFF2-40B4-BE49-F238E27FC236}">
                <a16:creationId xmlns:a16="http://schemas.microsoft.com/office/drawing/2014/main" id="{9019F904-FCB1-45DC-AD75-F5E4A8C25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6188" y="4749800"/>
            <a:ext cx="16430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1800" b="1">
                <a:latin typeface="Comic Sans MS" panose="030F0702030302020204" pitchFamily="66" charset="0"/>
              </a:rPr>
              <a:t>MUSLIMANI</a:t>
            </a:r>
          </a:p>
        </p:txBody>
      </p:sp>
      <p:sp>
        <p:nvSpPr>
          <p:cNvPr id="199692" name="Text Box 12">
            <a:extLst>
              <a:ext uri="{FF2B5EF4-FFF2-40B4-BE49-F238E27FC236}">
                <a16:creationId xmlns:a16="http://schemas.microsoft.com/office/drawing/2014/main" id="{3081154D-1AFE-4BE0-A383-11765AA29C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6100" y="3789363"/>
            <a:ext cx="13493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1800" b="1">
                <a:solidFill>
                  <a:srgbClr val="FF0000"/>
                </a:solidFill>
                <a:latin typeface="Comic Sans MS" panose="030F0702030302020204" pitchFamily="66" charset="0"/>
              </a:rPr>
              <a:t>= HRVATI</a:t>
            </a:r>
          </a:p>
        </p:txBody>
      </p:sp>
      <p:sp>
        <p:nvSpPr>
          <p:cNvPr id="199693" name="Text Box 13">
            <a:extLst>
              <a:ext uri="{FF2B5EF4-FFF2-40B4-BE49-F238E27FC236}">
                <a16:creationId xmlns:a16="http://schemas.microsoft.com/office/drawing/2014/main" id="{074BEFC9-AFAD-4880-BC97-B6DF01F639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750" y="2157413"/>
            <a:ext cx="996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1800" b="1">
                <a:solidFill>
                  <a:srgbClr val="FF0000"/>
                </a:solidFill>
                <a:latin typeface="Comic Sans MS" panose="030F0702030302020204" pitchFamily="66" charset="0"/>
              </a:rPr>
              <a:t>= SRBI</a:t>
            </a:r>
          </a:p>
        </p:txBody>
      </p:sp>
      <p:sp>
        <p:nvSpPr>
          <p:cNvPr id="199694" name="Text Box 14">
            <a:extLst>
              <a:ext uri="{FF2B5EF4-FFF2-40B4-BE49-F238E27FC236}">
                <a16:creationId xmlns:a16="http://schemas.microsoft.com/office/drawing/2014/main" id="{9BFD1F56-885C-4FCC-B3EB-FBC6B14AE7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0513" y="4749800"/>
            <a:ext cx="8080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1800" b="1">
                <a:solidFill>
                  <a:srgbClr val="FF0000"/>
                </a:solidFill>
                <a:latin typeface="Comic Sans MS" panose="030F0702030302020204" pitchFamily="66" charset="0"/>
              </a:rPr>
              <a:t>= ???</a:t>
            </a:r>
          </a:p>
        </p:txBody>
      </p:sp>
      <p:sp>
        <p:nvSpPr>
          <p:cNvPr id="199695" name="Oval 15">
            <a:extLst>
              <a:ext uri="{FF2B5EF4-FFF2-40B4-BE49-F238E27FC236}">
                <a16:creationId xmlns:a16="http://schemas.microsoft.com/office/drawing/2014/main" id="{759DF06C-6351-4958-B858-DBAED14E97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0"/>
            <a:ext cx="8424863" cy="6335713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r>
              <a:rPr lang="hr-HR" sz="3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  O  Š  NJ  A  C  I</a:t>
            </a:r>
          </a:p>
        </p:txBody>
      </p:sp>
      <p:sp>
        <p:nvSpPr>
          <p:cNvPr id="199696" name="Text Box 16">
            <a:extLst>
              <a:ext uri="{FF2B5EF4-FFF2-40B4-BE49-F238E27FC236}">
                <a16:creationId xmlns:a16="http://schemas.microsoft.com/office/drawing/2014/main" id="{DAB4503B-7CF4-4D76-BEC7-79046DD92B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8125" y="5157788"/>
            <a:ext cx="22177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r-HR" altLang="sr-Latn-RS" sz="2000" b="1">
                <a:solidFill>
                  <a:srgbClr val="FF0000"/>
                </a:solidFill>
                <a:latin typeface="Comic Sans MS" panose="030F0702030302020204" pitchFamily="66" charset="0"/>
              </a:rPr>
              <a:t>= BOŠNJACI</a:t>
            </a:r>
          </a:p>
        </p:txBody>
      </p:sp>
      <p:pic>
        <p:nvPicPr>
          <p:cNvPr id="3" name="Snimljeni zvuk">
            <a:hlinkClick r:id="" action="ppaction://media"/>
            <a:extLst>
              <a:ext uri="{FF2B5EF4-FFF2-40B4-BE49-F238E27FC236}">
                <a16:creationId xmlns:a16="http://schemas.microsoft.com/office/drawing/2014/main" id="{785B09C7-4A9A-433E-B462-93C82207A60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4455" y="5064943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9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99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99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99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99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99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99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99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99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99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99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99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21167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99686" grpId="0"/>
      <p:bldP spid="199688" grpId="0"/>
      <p:bldP spid="199689" grpId="0"/>
      <p:bldP spid="199690" grpId="0"/>
      <p:bldP spid="199691" grpId="0"/>
      <p:bldP spid="199692" grpId="0"/>
      <p:bldP spid="199693" grpId="0"/>
      <p:bldP spid="199694" grpId="0"/>
      <p:bldP spid="199695" grpId="0" animBg="1"/>
      <p:bldP spid="199695" grpId="1" animBg="1"/>
      <p:bldP spid="19969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6" name="Text Box 4">
            <a:extLst>
              <a:ext uri="{FF2B5EF4-FFF2-40B4-BE49-F238E27FC236}">
                <a16:creationId xmlns:a16="http://schemas.microsoft.com/office/drawing/2014/main" id="{CAEF8D8A-8D75-443D-97FA-8A77CEB125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113" y="573088"/>
            <a:ext cx="1289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hr-HR" b="1">
                <a:effectLst>
                  <a:outerShdw blurRad="38100" dist="38100" dir="2700000" algn="tl">
                    <a:srgbClr val="C0C0C0"/>
                  </a:outerShdw>
                </a:effectLst>
              </a:rPr>
              <a:t>BOSANCI</a:t>
            </a:r>
          </a:p>
        </p:txBody>
      </p:sp>
      <p:sp>
        <p:nvSpPr>
          <p:cNvPr id="218117" name="Text Box 5">
            <a:extLst>
              <a:ext uri="{FF2B5EF4-FFF2-40B4-BE49-F238E27FC236}">
                <a16:creationId xmlns:a16="http://schemas.microsoft.com/office/drawing/2014/main" id="{D76C164F-4A2E-448C-B9CA-79335C2AD1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196975"/>
            <a:ext cx="16922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hr-HR" b="1">
                <a:effectLst>
                  <a:outerShdw blurRad="38100" dist="38100" dir="2700000" algn="tl">
                    <a:srgbClr val="C0C0C0"/>
                  </a:outerShdw>
                </a:effectLst>
              </a:rPr>
              <a:t>HERCEGOVCI</a:t>
            </a:r>
          </a:p>
        </p:txBody>
      </p:sp>
      <p:sp>
        <p:nvSpPr>
          <p:cNvPr id="218118" name="Text Box 6">
            <a:extLst>
              <a:ext uri="{FF2B5EF4-FFF2-40B4-BE49-F238E27FC236}">
                <a16:creationId xmlns:a16="http://schemas.microsoft.com/office/drawing/2014/main" id="{14150F51-92BD-46CB-B1A2-F2D8231D80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773238"/>
            <a:ext cx="13493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hr-HR" b="1">
                <a:effectLst>
                  <a:outerShdw blurRad="38100" dist="38100" dir="2700000" algn="tl">
                    <a:srgbClr val="C0C0C0"/>
                  </a:outerShdw>
                </a:effectLst>
              </a:rPr>
              <a:t>KATOLICI</a:t>
            </a:r>
          </a:p>
        </p:txBody>
      </p:sp>
      <p:sp>
        <p:nvSpPr>
          <p:cNvPr id="218119" name="Text Box 7">
            <a:extLst>
              <a:ext uri="{FF2B5EF4-FFF2-40B4-BE49-F238E27FC236}">
                <a16:creationId xmlns:a16="http://schemas.microsoft.com/office/drawing/2014/main" id="{98BCDB5C-1D69-40F0-8B19-09E6A06573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2349500"/>
            <a:ext cx="18272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hr-HR" b="1">
                <a:effectLst>
                  <a:outerShdw blurRad="38100" dist="38100" dir="2700000" algn="tl">
                    <a:srgbClr val="C0C0C0"/>
                  </a:outerShdw>
                </a:effectLst>
              </a:rPr>
              <a:t>PRAVOSLAVCI</a:t>
            </a:r>
          </a:p>
        </p:txBody>
      </p:sp>
      <p:sp>
        <p:nvSpPr>
          <p:cNvPr id="218120" name="Text Box 8">
            <a:extLst>
              <a:ext uri="{FF2B5EF4-FFF2-40B4-BE49-F238E27FC236}">
                <a16:creationId xmlns:a16="http://schemas.microsoft.com/office/drawing/2014/main" id="{B66083BF-C69A-4B05-A743-7EE537AEB7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2924175"/>
            <a:ext cx="16430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hr-HR" b="1">
                <a:effectLst>
                  <a:outerShdw blurRad="38100" dist="38100" dir="2700000" algn="tl">
                    <a:srgbClr val="C0C0C0"/>
                  </a:outerShdw>
                </a:effectLst>
              </a:rPr>
              <a:t>MUSLIMANI</a:t>
            </a:r>
          </a:p>
        </p:txBody>
      </p:sp>
      <p:sp>
        <p:nvSpPr>
          <p:cNvPr id="218121" name="Text Box 9">
            <a:extLst>
              <a:ext uri="{FF2B5EF4-FFF2-40B4-BE49-F238E27FC236}">
                <a16:creationId xmlns:a16="http://schemas.microsoft.com/office/drawing/2014/main" id="{40BB9345-0BFF-44F6-9CCF-4472DF90F0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875" y="188913"/>
            <a:ext cx="3744913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2000" b="1">
                <a:solidFill>
                  <a:srgbClr val="FF0000"/>
                </a:solidFill>
                <a:latin typeface="Comic Sans MS" panose="030F0702030302020204" pitchFamily="66" charset="0"/>
              </a:rPr>
              <a:t>19. st.nacionalna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2000" b="1">
                <a:solidFill>
                  <a:srgbClr val="FF0000"/>
                </a:solidFill>
                <a:latin typeface="Comic Sans MS" panose="030F0702030302020204" pitchFamily="66" charset="0"/>
              </a:rPr>
              <a:t>svijest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r-HR" altLang="sr-Latn-RS" b="1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1752" name="Text Box 10">
            <a:extLst>
              <a:ext uri="{FF2B5EF4-FFF2-40B4-BE49-F238E27FC236}">
                <a16:creationId xmlns:a16="http://schemas.microsoft.com/office/drawing/2014/main" id="{7C7715BD-ACFE-4341-8F0E-AEFDDBFA7C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0063" y="1628775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r-Latn-CS" altLang="sr-Latn-RS" sz="1800" b="1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8123" name="Text Box 11">
            <a:extLst>
              <a:ext uri="{FF2B5EF4-FFF2-40B4-BE49-F238E27FC236}">
                <a16:creationId xmlns:a16="http://schemas.microsoft.com/office/drawing/2014/main" id="{13AD5B6D-E5B9-41AC-8499-9DE56DFFC8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0" y="1700213"/>
            <a:ext cx="1117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1800" b="1">
                <a:solidFill>
                  <a:srgbClr val="FF0000"/>
                </a:solidFill>
                <a:latin typeface="Comic Sans MS" panose="030F0702030302020204" pitchFamily="66" charset="0"/>
              </a:rPr>
              <a:t>= Hrvati</a:t>
            </a:r>
          </a:p>
        </p:txBody>
      </p:sp>
      <p:sp>
        <p:nvSpPr>
          <p:cNvPr id="218124" name="Text Box 12">
            <a:extLst>
              <a:ext uri="{FF2B5EF4-FFF2-40B4-BE49-F238E27FC236}">
                <a16:creationId xmlns:a16="http://schemas.microsoft.com/office/drawing/2014/main" id="{D55CF607-053B-432C-9D51-A48333581D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0" y="2276475"/>
            <a:ext cx="889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1800" b="1">
                <a:solidFill>
                  <a:srgbClr val="FF0000"/>
                </a:solidFill>
                <a:latin typeface="Comic Sans MS" panose="030F0702030302020204" pitchFamily="66" charset="0"/>
              </a:rPr>
              <a:t>= Srbi</a:t>
            </a:r>
          </a:p>
        </p:txBody>
      </p:sp>
      <p:sp>
        <p:nvSpPr>
          <p:cNvPr id="218125" name="Text Box 13">
            <a:extLst>
              <a:ext uri="{FF2B5EF4-FFF2-40B4-BE49-F238E27FC236}">
                <a16:creationId xmlns:a16="http://schemas.microsoft.com/office/drawing/2014/main" id="{D8728D39-33F9-4B24-8999-E15791238C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0" y="2924175"/>
            <a:ext cx="8080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1800" b="1">
                <a:solidFill>
                  <a:srgbClr val="FF0000"/>
                </a:solidFill>
                <a:latin typeface="Comic Sans MS" panose="030F0702030302020204" pitchFamily="66" charset="0"/>
              </a:rPr>
              <a:t>= ???</a:t>
            </a:r>
          </a:p>
        </p:txBody>
      </p:sp>
      <p:sp>
        <p:nvSpPr>
          <p:cNvPr id="218126" name="Oval 14">
            <a:extLst>
              <a:ext uri="{FF2B5EF4-FFF2-40B4-BE49-F238E27FC236}">
                <a16:creationId xmlns:a16="http://schemas.microsoft.com/office/drawing/2014/main" id="{A995F9EB-1268-4903-947F-B138CBD24E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00" y="476250"/>
            <a:ext cx="1150938" cy="4537075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r-Latn-CS" altLang="sr-Latn-RS" sz="1800">
              <a:latin typeface="Comic Sans MS" panose="030F0702030302020204" pitchFamily="66" charset="0"/>
            </a:endParaRPr>
          </a:p>
        </p:txBody>
      </p:sp>
      <p:sp>
        <p:nvSpPr>
          <p:cNvPr id="218127" name="Text Box 15">
            <a:extLst>
              <a:ext uri="{FF2B5EF4-FFF2-40B4-BE49-F238E27FC236}">
                <a16:creationId xmlns:a16="http://schemas.microsoft.com/office/drawing/2014/main" id="{1949C932-1251-4439-9040-3CB14B4E69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3575" y="5084763"/>
            <a:ext cx="3810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1800" b="1">
                <a:latin typeface="Comic Sans MS" panose="030F0702030302020204" pitchFamily="66" charset="0"/>
              </a:rPr>
              <a:t>Kallay 2/2 19. st. = </a:t>
            </a:r>
            <a:r>
              <a:rPr lang="hr-HR" altLang="sr-Latn-RS" sz="1800" b="1">
                <a:solidFill>
                  <a:srgbClr val="FF0000"/>
                </a:solidFill>
                <a:latin typeface="Comic Sans MS" panose="030F0702030302020204" pitchFamily="66" charset="0"/>
              </a:rPr>
              <a:t>BOŠNJACI</a:t>
            </a:r>
            <a:endParaRPr lang="hr-HR" altLang="sr-Latn-RS" sz="1800" b="1">
              <a:latin typeface="Comic Sans MS" panose="030F0702030302020204" pitchFamily="66" charset="0"/>
            </a:endParaRPr>
          </a:p>
        </p:txBody>
      </p:sp>
      <p:sp>
        <p:nvSpPr>
          <p:cNvPr id="218129" name="Text Box 17">
            <a:extLst>
              <a:ext uri="{FF2B5EF4-FFF2-40B4-BE49-F238E27FC236}">
                <a16:creationId xmlns:a16="http://schemas.microsoft.com/office/drawing/2014/main" id="{54E2D41F-EE99-4B35-A945-04132240AF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6100" y="2924175"/>
            <a:ext cx="23971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hr-HR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= danas BOŠNJACI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8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18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18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18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18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18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18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121" grpId="0"/>
      <p:bldP spid="218123" grpId="0"/>
      <p:bldP spid="218124" grpId="0"/>
      <p:bldP spid="218126" grpId="0" animBg="1"/>
      <p:bldP spid="218127" grpId="0"/>
      <p:bldP spid="21812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kstniOkvir 1">
            <a:extLst>
              <a:ext uri="{FF2B5EF4-FFF2-40B4-BE49-F238E27FC236}">
                <a16:creationId xmlns:a16="http://schemas.microsoft.com/office/drawing/2014/main" id="{6397186C-F2D5-4CF0-8D2B-46D154FC07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938" y="714375"/>
            <a:ext cx="7429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1800" b="1"/>
              <a:t>     B i H POD UPRAVOM AUSTRO - UGARSKE</a:t>
            </a:r>
          </a:p>
        </p:txBody>
      </p:sp>
      <p:sp>
        <p:nvSpPr>
          <p:cNvPr id="32771" name="TekstniOkvir 2">
            <a:extLst>
              <a:ext uri="{FF2B5EF4-FFF2-40B4-BE49-F238E27FC236}">
                <a16:creationId xmlns:a16="http://schemas.microsoft.com/office/drawing/2014/main" id="{A3B06257-882C-46E5-993D-6640056F97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" y="1571625"/>
            <a:ext cx="8174038" cy="283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hr-HR" altLang="sr-Latn-RS" sz="2000"/>
              <a:t>zajednički posjed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hr-HR" altLang="sr-Latn-RS" sz="2000"/>
              <a:t>upravitelj </a:t>
            </a:r>
            <a:r>
              <a:rPr lang="hr-HR" altLang="sr-Latn-RS" sz="2000">
                <a:solidFill>
                  <a:srgbClr val="FF0000"/>
                </a:solidFill>
              </a:rPr>
              <a:t>BENJAMIN KALLAY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r-HR" altLang="sr-Latn-RS" sz="200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2000"/>
              <a:t>REFORME:</a:t>
            </a:r>
          </a:p>
          <a:p>
            <a:pPr eaLnBrk="1" hangingPunct="1">
              <a:spcBef>
                <a:spcPct val="0"/>
              </a:spcBef>
            </a:pPr>
            <a:r>
              <a:rPr lang="hr-HR" altLang="sr-Latn-RS" sz="2000"/>
              <a:t> modernizacija uprave, sudstva, poreza,  izgradnja željeznice</a:t>
            </a:r>
          </a:p>
          <a:p>
            <a:pPr eaLnBrk="1" hangingPunct="1">
              <a:spcBef>
                <a:spcPct val="0"/>
              </a:spcBef>
            </a:pPr>
            <a:r>
              <a:rPr lang="hr-HR" altLang="sr-Latn-RS" sz="2000"/>
              <a:t> razvoj većih gradova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r-HR" altLang="sr-Latn-RS" sz="20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2000"/>
              <a:t>- većinom poljoprivredno stanovništvo</a:t>
            </a:r>
          </a:p>
          <a:p>
            <a:pPr eaLnBrk="1" hangingPunct="1">
              <a:spcBef>
                <a:spcPct val="0"/>
              </a:spcBef>
            </a:pPr>
            <a:endParaRPr lang="hr-HR" altLang="sr-Latn-RS" sz="18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A9E9D9C8-47EF-4B94-9C79-2FA9F33DCC94}"/>
              </a:ext>
            </a:extLst>
          </p:cNvPr>
          <p:cNvSpPr txBox="1"/>
          <p:nvPr/>
        </p:nvSpPr>
        <p:spPr>
          <a:xfrm>
            <a:off x="1691680" y="1412776"/>
            <a:ext cx="5020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/>
              <a:t>PONAVLJANJE  - EUROPA NA VRHUNCU</a:t>
            </a: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5AF52EE8-14D3-4F39-BA4E-95D443931ADD}"/>
              </a:ext>
            </a:extLst>
          </p:cNvPr>
          <p:cNvSpPr txBox="1"/>
          <p:nvPr/>
        </p:nvSpPr>
        <p:spPr>
          <a:xfrm>
            <a:off x="2051720" y="764704"/>
            <a:ext cx="2055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i="1" dirty="0"/>
              <a:t>Napiši novi naslov</a:t>
            </a:r>
          </a:p>
        </p:txBody>
      </p:sp>
    </p:spTree>
    <p:extLst>
      <p:ext uri="{BB962C8B-B14F-4D97-AF65-F5344CB8AC3E}">
        <p14:creationId xmlns:p14="http://schemas.microsoft.com/office/powerpoint/2010/main" val="37280092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6392D97E-1E02-4AF6-A05C-042609850ACE}"/>
              </a:ext>
            </a:extLst>
          </p:cNvPr>
          <p:cNvSpPr txBox="1"/>
          <p:nvPr/>
        </p:nvSpPr>
        <p:spPr>
          <a:xfrm>
            <a:off x="107950" y="908050"/>
            <a:ext cx="9030036" cy="452431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ODGOVORI NA SLIJEDEĆA PITANJA U BILJEŽNICU. Ako imaš mogućnost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r-HR" dirty="0">
                <a:solidFill>
                  <a:srgbClr val="000000"/>
                </a:solidFill>
              </a:rPr>
              <a:t>isprintaj zadatke i zalijepi, ako nemaš napiši u bilježnicu samo odgovore.</a:t>
            </a:r>
            <a:endParaRPr kumimoji="0" lang="hr-HR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Navedi koje dvije nove europske države nastaju u 2/</a:t>
            </a:r>
            <a:r>
              <a:rPr kumimoji="0" lang="hr-H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2</a:t>
            </a: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19. stoljeća!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Navedi koja je europska država pomogla ujedinjavanju Italije!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Što je iredentizam?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Koje dvije države imaju najviše kolonija u 2/</a:t>
            </a:r>
            <a:r>
              <a:rPr kumimoji="0" lang="hr-H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2</a:t>
            </a: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19. stoljeća?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Navedi imena tri današnje države koje su bile najveće britanske kolonije!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Dijelovi današnje Kanade bili su i francuska kolonija. Imali to ikakvog utjecaja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     na današnju Kanadu?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7.  Koje dvije humanitarne organizacije  nastaju u 2/</a:t>
            </a:r>
            <a:r>
              <a:rPr kumimoji="0" lang="hr-H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2</a:t>
            </a: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19. stoljeća?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8. Objasni tko su H. </a:t>
            </a:r>
            <a:r>
              <a:rPr kumimoji="0" lang="hr-H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Dunant</a:t>
            </a: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hr-H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Vitorija</a:t>
            </a: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O. </a:t>
            </a:r>
            <a:r>
              <a:rPr kumimoji="0" lang="hr-H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von</a:t>
            </a: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hr-H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Bismarc</a:t>
            </a: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!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9. Objasni što je Istočno pitanje!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10. Što znači pojam bolesnik na Bosporu!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11. Kojih 5 država nastaje na Balkanu nakon San </a:t>
            </a:r>
            <a:r>
              <a:rPr kumimoji="0" lang="hr-H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Stefanskog</a:t>
            </a: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i Berlinskog kongresa?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hr-HR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033E3BD6-D3CE-4FEC-9038-7167A14B54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44"/>
            <a:ext cx="9144000" cy="6839712"/>
          </a:xfrm>
          <a:prstGeom prst="rect">
            <a:avLst/>
          </a:prstGeom>
        </p:spPr>
      </p:pic>
      <p:sp>
        <p:nvSpPr>
          <p:cNvPr id="3" name="TekstniOkvir 2">
            <a:extLst>
              <a:ext uri="{FF2B5EF4-FFF2-40B4-BE49-F238E27FC236}">
                <a16:creationId xmlns:a16="http://schemas.microsoft.com/office/drawing/2014/main" id="{FC335A11-A7C8-4BAC-9619-A9B61C7EF9D8}"/>
              </a:ext>
            </a:extLst>
          </p:cNvPr>
          <p:cNvSpPr txBox="1"/>
          <p:nvPr/>
        </p:nvSpPr>
        <p:spPr>
          <a:xfrm>
            <a:off x="2267744" y="1916832"/>
            <a:ext cx="6845144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>
                <a:solidFill>
                  <a:srgbClr val="FF0000"/>
                </a:solidFill>
              </a:rPr>
              <a:t>Izradi u bilježnicu ovakvu tablicu. Razmisli što</a:t>
            </a:r>
          </a:p>
          <a:p>
            <a:r>
              <a:rPr lang="hr-HR" b="1" dirty="0">
                <a:solidFill>
                  <a:srgbClr val="FF0000"/>
                </a:solidFill>
              </a:rPr>
              <a:t> smo sve govorili prošlih sati o ovim državama pogotovo o </a:t>
            </a:r>
          </a:p>
          <a:p>
            <a:endParaRPr lang="hr-HR" b="1" dirty="0">
              <a:solidFill>
                <a:srgbClr val="FF0000"/>
              </a:solidFill>
            </a:endParaRPr>
          </a:p>
          <a:p>
            <a:pPr marL="285750" indent="-285750">
              <a:buFontTx/>
              <a:buChar char="-"/>
            </a:pPr>
            <a:r>
              <a:rPr lang="hr-HR" b="1" dirty="0">
                <a:solidFill>
                  <a:srgbClr val="FF0000"/>
                </a:solidFill>
              </a:rPr>
              <a:t>njihovom odnosu prema jugoistoku Europu i O.C</a:t>
            </a:r>
          </a:p>
          <a:p>
            <a:pPr marL="285750" indent="-285750">
              <a:buFontTx/>
              <a:buChar char="-"/>
            </a:pPr>
            <a:r>
              <a:rPr lang="hr-HR" b="1" dirty="0">
                <a:solidFill>
                  <a:srgbClr val="FF0000"/>
                </a:solidFill>
              </a:rPr>
              <a:t>njihovoj poziciji s kolonijama</a:t>
            </a:r>
          </a:p>
          <a:p>
            <a:pPr marL="285750" indent="-285750">
              <a:buFontTx/>
              <a:buChar char="-"/>
            </a:pPr>
            <a:endParaRPr lang="hr-HR" b="1" dirty="0">
              <a:solidFill>
                <a:srgbClr val="FF0000"/>
              </a:solidFill>
            </a:endParaRPr>
          </a:p>
          <a:p>
            <a:r>
              <a:rPr lang="hr-HR" b="1" dirty="0">
                <a:solidFill>
                  <a:srgbClr val="FF0000"/>
                </a:solidFill>
              </a:rPr>
              <a:t>U KRATKOJ NATUKNICI U SVAKOJ KUĆICI ZABILJEŽI</a:t>
            </a:r>
          </a:p>
          <a:p>
            <a:r>
              <a:rPr lang="hr-HR" b="1" dirty="0">
                <a:solidFill>
                  <a:srgbClr val="FF0000"/>
                </a:solidFill>
              </a:rPr>
              <a:t>da li će se pojedine države slagati ili ne slagati po pitanju </a:t>
            </a:r>
          </a:p>
          <a:p>
            <a:r>
              <a:rPr lang="hr-HR" b="1" dirty="0">
                <a:solidFill>
                  <a:srgbClr val="FF0000"/>
                </a:solidFill>
              </a:rPr>
              <a:t>jugoistoka Europe ili kolonija</a:t>
            </a:r>
          </a:p>
          <a:p>
            <a:endParaRPr lang="hr-HR" b="1" dirty="0">
              <a:solidFill>
                <a:srgbClr val="FF0000"/>
              </a:solidFill>
            </a:endParaRPr>
          </a:p>
          <a:p>
            <a:r>
              <a:rPr lang="hr-HR" b="1" dirty="0">
                <a:solidFill>
                  <a:srgbClr val="FF0000"/>
                </a:solidFill>
              </a:rPr>
              <a:t>Primjer imate za prvi niz država!!! Minusom odnosno plusom</a:t>
            </a:r>
          </a:p>
          <a:p>
            <a:r>
              <a:rPr lang="hr-HR" b="1" dirty="0">
                <a:solidFill>
                  <a:srgbClr val="FF0000"/>
                </a:solidFill>
              </a:rPr>
              <a:t>označavamo slaganje ( + ) i neslaganje ( - )</a:t>
            </a:r>
          </a:p>
          <a:p>
            <a:r>
              <a:rPr lang="hr-HR" b="1" dirty="0">
                <a:solidFill>
                  <a:srgbClr val="FF0000"/>
                </a:solidFill>
              </a:rPr>
              <a:t>po nekom od ta dva pitanja.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EC7EAFDB-57C7-4EDE-953E-15D93DAADC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704" y="620688"/>
            <a:ext cx="457240" cy="499915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3EAA0716-180A-4EC3-A1EB-D0C9049E76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4967" y="476941"/>
            <a:ext cx="1127858" cy="768163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DCCC7CC2-934E-4BE4-B764-6965C9262C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7850" y="428724"/>
            <a:ext cx="1560711" cy="768163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DAC294DB-2B90-469D-A715-F50856EACB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7081" y="452832"/>
            <a:ext cx="1415119" cy="768163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11451179-EBD8-4D43-B012-274ED66CF91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3118" y="418525"/>
            <a:ext cx="1243692" cy="847417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C6F115F1-568A-4D3A-B9D9-1D6843AE6B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06456" y="510470"/>
            <a:ext cx="1243692" cy="84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090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>
            <a:extLst>
              <a:ext uri="{FF2B5EF4-FFF2-40B4-BE49-F238E27FC236}">
                <a16:creationId xmlns:a16="http://schemas.microsoft.com/office/drawing/2014/main" id="{E9AF8035-0656-4847-BB39-C5CEEF5A27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476250"/>
            <a:ext cx="7848600" cy="1296988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3600">
                <a:solidFill>
                  <a:schemeClr val="tx2"/>
                </a:solidFill>
                <a:latin typeface="Arial" panose="020B0604020202020204" pitchFamily="34" charset="0"/>
              </a:rPr>
              <a:t>BOLESNIK NA BOSPORU</a:t>
            </a:r>
          </a:p>
        </p:txBody>
      </p:sp>
      <p:pic>
        <p:nvPicPr>
          <p:cNvPr id="15363" name="Picture 5" descr="istanbul">
            <a:extLst>
              <a:ext uri="{FF2B5EF4-FFF2-40B4-BE49-F238E27FC236}">
                <a16:creationId xmlns:a16="http://schemas.microsoft.com/office/drawing/2014/main" id="{B099A560-628B-4D2E-8A62-5DEF36E632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133600"/>
            <a:ext cx="3048000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Oval 6">
            <a:extLst>
              <a:ext uri="{FF2B5EF4-FFF2-40B4-BE49-F238E27FC236}">
                <a16:creationId xmlns:a16="http://schemas.microsoft.com/office/drawing/2014/main" id="{93F2A87B-859F-4F97-A207-69FD956101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8538" y="2781300"/>
            <a:ext cx="142875" cy="14287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r-Latn-CS" altLang="sr-Latn-RS" sz="1800"/>
          </a:p>
        </p:txBody>
      </p:sp>
      <p:sp>
        <p:nvSpPr>
          <p:cNvPr id="15365" name="Oval 7">
            <a:extLst>
              <a:ext uri="{FF2B5EF4-FFF2-40B4-BE49-F238E27FC236}">
                <a16:creationId xmlns:a16="http://schemas.microsoft.com/office/drawing/2014/main" id="{CDD4C669-A338-4583-8163-04E91E9370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9613" y="4221163"/>
            <a:ext cx="142875" cy="14287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r-Latn-CS" altLang="sr-Latn-RS" sz="1800"/>
          </a:p>
        </p:txBody>
      </p:sp>
      <p:sp>
        <p:nvSpPr>
          <p:cNvPr id="15366" name="Rectangle 8">
            <a:extLst>
              <a:ext uri="{FF2B5EF4-FFF2-40B4-BE49-F238E27FC236}">
                <a16:creationId xmlns:a16="http://schemas.microsoft.com/office/drawing/2014/main" id="{C915B1A8-626E-418F-A7D2-52CC0F340E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3938" y="2349500"/>
            <a:ext cx="1223962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1800"/>
              <a:t>BOSPOR</a:t>
            </a:r>
          </a:p>
        </p:txBody>
      </p:sp>
      <p:sp>
        <p:nvSpPr>
          <p:cNvPr id="15367" name="Rectangle 9">
            <a:extLst>
              <a:ext uri="{FF2B5EF4-FFF2-40B4-BE49-F238E27FC236}">
                <a16:creationId xmlns:a16="http://schemas.microsoft.com/office/drawing/2014/main" id="{7A7959AF-8366-4DAE-8B29-B108AF1EC1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3938" y="4221163"/>
            <a:ext cx="1223962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1800"/>
              <a:t>DARDANELI</a:t>
            </a:r>
          </a:p>
        </p:txBody>
      </p:sp>
      <p:sp>
        <p:nvSpPr>
          <p:cNvPr id="15368" name="Line 10">
            <a:extLst>
              <a:ext uri="{FF2B5EF4-FFF2-40B4-BE49-F238E27FC236}">
                <a16:creationId xmlns:a16="http://schemas.microsoft.com/office/drawing/2014/main" id="{201D00EA-FF6E-4BD0-94B2-CF6CF514B9A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11413" y="2781300"/>
            <a:ext cx="1296987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15369" name="Line 11">
            <a:extLst>
              <a:ext uri="{FF2B5EF4-FFF2-40B4-BE49-F238E27FC236}">
                <a16:creationId xmlns:a16="http://schemas.microsoft.com/office/drawing/2014/main" id="{2A9D89BB-ADE0-45FE-8884-AD55C8632EA5}"/>
              </a:ext>
            </a:extLst>
          </p:cNvPr>
          <p:cNvSpPr>
            <a:spLocks noChangeShapeType="1"/>
          </p:cNvSpPr>
          <p:nvPr/>
        </p:nvSpPr>
        <p:spPr bwMode="auto">
          <a:xfrm>
            <a:off x="2124075" y="4292600"/>
            <a:ext cx="1439863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15370" name="TekstniOkvir 1">
            <a:extLst>
              <a:ext uri="{FF2B5EF4-FFF2-40B4-BE49-F238E27FC236}">
                <a16:creationId xmlns:a16="http://schemas.microsoft.com/office/drawing/2014/main" id="{023E26AD-DE68-4B58-8D39-EE3C005330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3800" y="1981200"/>
            <a:ext cx="3816350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hr-HR" altLang="sr-Latn-RS" i="1"/>
              <a:t>Naziv koji se koristi za OC</a:t>
            </a:r>
          </a:p>
          <a:p>
            <a:pPr eaLnBrk="1" hangingPunct="1"/>
            <a:r>
              <a:rPr lang="hr-HR" altLang="sr-Latn-RS" i="1"/>
              <a:t>od 19. stoljeća jer konstantno slabi.</a:t>
            </a:r>
          </a:p>
          <a:p>
            <a:pPr eaLnBrk="1" hangingPunct="1"/>
            <a:r>
              <a:rPr lang="hr-HR" altLang="sr-Latn-RS" i="1"/>
              <a:t>Razlozi slabljenja leže u zaostalom gospodarstvu, nezadovoljstvu potlačenih naroda.</a:t>
            </a:r>
          </a:p>
          <a:p>
            <a:pPr eaLnBrk="1" hangingPunct="1"/>
            <a:r>
              <a:rPr lang="hr-HR" altLang="sr-Latn-RS" i="1"/>
              <a:t>Ali ono što je još uvijek davalo vrijednost Osmanlijama je kontrola morskih prolaza.</a:t>
            </a:r>
          </a:p>
        </p:txBody>
      </p:sp>
    </p:spTree>
  </p:cSld>
  <p:clrMapOvr>
    <a:masterClrMapping/>
  </p:clrMapOvr>
  <p:transition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kstniOkvir 1">
            <a:extLst>
              <a:ext uri="{FF2B5EF4-FFF2-40B4-BE49-F238E27FC236}">
                <a16:creationId xmlns:a16="http://schemas.microsoft.com/office/drawing/2014/main" id="{E37EABAD-A747-43D5-8F0D-E2283F9621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96975"/>
            <a:ext cx="926465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hr-HR" altLang="sr-Latn-RS" i="1"/>
              <a:t>Kako je nezadovoljstvo potlačenih naroda rasla 1875. u B i H je izbio još</a:t>
            </a:r>
          </a:p>
          <a:p>
            <a:pPr eaLnBrk="1" hangingPunct="1"/>
            <a:r>
              <a:rPr lang="hr-HR" altLang="sr-Latn-RS" i="1"/>
              <a:t>Jedan ustanak u nizu. No taj će ustanak prerasti u rat balkanskih naroda protiv </a:t>
            </a:r>
          </a:p>
          <a:p>
            <a:pPr eaLnBrk="1" hangingPunct="1"/>
            <a:r>
              <a:rPr lang="hr-HR" altLang="sr-Latn-RS" i="1"/>
              <a:t>Osmanlija. U taj će se rat uključiti i neke europske države svaka sa svojim razlogom.</a:t>
            </a:r>
          </a:p>
          <a:p>
            <a:pPr eaLnBrk="1" hangingPunct="1"/>
            <a:endParaRPr lang="hr-HR" altLang="sr-Latn-RS" i="1"/>
          </a:p>
          <a:p>
            <a:pPr eaLnBrk="1" hangingPunct="1"/>
            <a:r>
              <a:rPr lang="hr-HR" altLang="sr-Latn-RS" i="1"/>
              <a:t>Rusija – želi se približiti prolazima Bosporu i Dardanelima</a:t>
            </a:r>
          </a:p>
          <a:p>
            <a:pPr eaLnBrk="1" hangingPunct="1"/>
            <a:endParaRPr lang="hr-HR" altLang="sr-Latn-RS" i="1"/>
          </a:p>
          <a:p>
            <a:pPr eaLnBrk="1" hangingPunct="1"/>
            <a:r>
              <a:rPr lang="hr-HR" altLang="sr-Latn-RS" i="1"/>
              <a:t>A – u i Njemačka – nemaju previše kolonija pa svoj utjecaj žele ostvariti širenjem </a:t>
            </a:r>
          </a:p>
          <a:p>
            <a:pPr eaLnBrk="1" hangingPunct="1"/>
            <a:r>
              <a:rPr lang="hr-HR" altLang="sr-Latn-RS" i="1"/>
              <a:t>svoga utjecaja na jugoistok Europe</a:t>
            </a:r>
          </a:p>
          <a:p>
            <a:pPr eaLnBrk="1" hangingPunct="1"/>
            <a:endParaRPr lang="hr-HR" altLang="sr-Latn-RS" i="1"/>
          </a:p>
          <a:p>
            <a:pPr eaLnBrk="1" hangingPunct="1"/>
            <a:r>
              <a:rPr lang="hr-HR" altLang="sr-Latn-RS" i="1"/>
              <a:t>Naziv za tu situaciju koja će se dogoditi na jugoistoku Europe u 2/2 19. stoljeća</a:t>
            </a:r>
          </a:p>
          <a:p>
            <a:pPr eaLnBrk="1" hangingPunct="1"/>
            <a:r>
              <a:rPr lang="hr-HR" altLang="sr-Latn-RS" i="1"/>
              <a:t>kada O.C slabi, a balkanski narodi i europske države kreću u borbu za njezin teritorij</a:t>
            </a:r>
          </a:p>
          <a:p>
            <a:pPr eaLnBrk="1" hangingPunct="1"/>
            <a:r>
              <a:rPr lang="hr-HR" altLang="sr-Latn-RS" i="1"/>
              <a:t>je VELIKA ISTOČNA KRIZA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7" descr="tri cara">
            <a:extLst>
              <a:ext uri="{FF2B5EF4-FFF2-40B4-BE49-F238E27FC236}">
                <a16:creationId xmlns:a16="http://schemas.microsoft.com/office/drawing/2014/main" id="{9FA3D74B-9553-4AA0-A892-84420AC9B3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0"/>
            <a:ext cx="76327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8184" name="Rectangle 8">
            <a:extLst>
              <a:ext uri="{FF2B5EF4-FFF2-40B4-BE49-F238E27FC236}">
                <a16:creationId xmlns:a16="http://schemas.microsoft.com/office/drawing/2014/main" id="{7B3778E6-F558-467F-99FE-5C90C69841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1038" y="0"/>
            <a:ext cx="3382962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1800" b="1">
                <a:solidFill>
                  <a:schemeClr val="bg2"/>
                </a:solidFill>
              </a:rPr>
              <a:t>VELIKA ISTOČNA KRIZA ili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r-HR" altLang="sr-Latn-RS" sz="1800" b="1">
              <a:solidFill>
                <a:schemeClr val="bg2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1800" b="1">
                <a:solidFill>
                  <a:schemeClr val="bg2"/>
                </a:solidFill>
              </a:rPr>
              <a:t>ISTOČNO PITANJE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r-HR" altLang="sr-Latn-RS" sz="1800" b="1">
              <a:solidFill>
                <a:schemeClr val="bg2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r-HR" altLang="sr-Latn-RS" sz="1800" b="1">
              <a:solidFill>
                <a:schemeClr val="bg2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r-HR" altLang="sr-Latn-RS" sz="1800" b="1">
              <a:solidFill>
                <a:schemeClr val="bg2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r-HR" altLang="sr-Latn-RS" sz="1800" b="1">
              <a:solidFill>
                <a:schemeClr val="bg2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r-HR" altLang="sr-Latn-RS" sz="1800" b="1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178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8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5" descr="zemljovid balkan">
            <a:extLst>
              <a:ext uri="{FF2B5EF4-FFF2-40B4-BE49-F238E27FC236}">
                <a16:creationId xmlns:a16="http://schemas.microsoft.com/office/drawing/2014/main" id="{E29CE531-EF1A-4A8F-8143-2DB6524409A5}"/>
              </a:ext>
            </a:extLst>
          </p:cNvPr>
          <p:cNvPicPr>
            <a:picLocks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34925" y="34925"/>
            <a:ext cx="5327650" cy="6858000"/>
          </a:xfrm>
          <a:noFill/>
        </p:spPr>
      </p:pic>
      <p:sp>
        <p:nvSpPr>
          <p:cNvPr id="3" name="TekstniOkvir 2">
            <a:extLst>
              <a:ext uri="{FF2B5EF4-FFF2-40B4-BE49-F238E27FC236}">
                <a16:creationId xmlns:a16="http://schemas.microsoft.com/office/drawing/2014/main" id="{C1347EEE-81F8-4170-BAE1-B6ABCEA1B991}"/>
              </a:ext>
            </a:extLst>
          </p:cNvPr>
          <p:cNvSpPr txBox="1"/>
          <p:nvPr/>
        </p:nvSpPr>
        <p:spPr>
          <a:xfrm>
            <a:off x="5110163" y="1627188"/>
            <a:ext cx="4344987" cy="18462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hr-HR" b="1" dirty="0">
                <a:solidFill>
                  <a:srgbClr val="7030A0"/>
                </a:solidFill>
              </a:rPr>
              <a:t>* </a:t>
            </a:r>
            <a:r>
              <a:rPr lang="hr-HR" sz="2400" b="1" dirty="0">
                <a:solidFill>
                  <a:srgbClr val="7030A0"/>
                </a:solidFill>
              </a:rPr>
              <a:t>Nove države:</a:t>
            </a:r>
          </a:p>
          <a:p>
            <a:pPr eaLnBrk="1" hangingPunct="1">
              <a:defRPr/>
            </a:pPr>
            <a:r>
              <a:rPr lang="hr-HR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SRBIJA, RUMUNJSKA, BUGARSKA,</a:t>
            </a:r>
          </a:p>
          <a:p>
            <a:pPr eaLnBrk="1" hangingPunct="1">
              <a:defRPr/>
            </a:pPr>
            <a:r>
              <a:rPr lang="hr-HR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CRNA GORA</a:t>
            </a:r>
          </a:p>
          <a:p>
            <a:pPr eaLnBrk="1" hangingPunct="1">
              <a:defRPr/>
            </a:pPr>
            <a:endParaRPr lang="hr-HR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defRPr/>
            </a:pPr>
            <a:r>
              <a:rPr lang="hr-HR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 Smanjuje osmanski teritorij</a:t>
            </a:r>
          </a:p>
          <a:p>
            <a:pPr eaLnBrk="1" hangingPunct="1">
              <a:defRPr/>
            </a:pPr>
            <a:r>
              <a:rPr lang="hr-HR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u Europi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85608F43-659F-44B9-AE5D-90B99C049E6C}"/>
              </a:ext>
            </a:extLst>
          </p:cNvPr>
          <p:cNvSpPr txBox="1"/>
          <p:nvPr/>
        </p:nvSpPr>
        <p:spPr>
          <a:xfrm>
            <a:off x="107504" y="548680"/>
            <a:ext cx="9038052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i="1" dirty="0"/>
              <a:t>Rekli smo da će zbog nezadovoljstva nekih europskih država, na prvom </a:t>
            </a:r>
          </a:p>
          <a:p>
            <a:r>
              <a:rPr lang="hr-HR" b="1" i="1" dirty="0"/>
              <a:t>mjestu Njemačke, doći do sazivanja novog kongresa u Berlinu 1878. </a:t>
            </a:r>
          </a:p>
          <a:p>
            <a:r>
              <a:rPr lang="hr-HR" b="1" i="1" dirty="0"/>
              <a:t>Njemačka kao novostvorena država koja je zbog toga zakasnila u utrku za</a:t>
            </a:r>
          </a:p>
          <a:p>
            <a:r>
              <a:rPr lang="hr-HR" b="1" i="1" dirty="0"/>
              <a:t>Kolonijama želi što je više moguće ostvariti svoj utjecaj na Balkanu i </a:t>
            </a:r>
          </a:p>
          <a:p>
            <a:r>
              <a:rPr lang="hr-HR" b="1" i="1" dirty="0"/>
              <a:t>jugoistoku Europe zbog čega će se aktivno uključivati u istočnu krizu.</a:t>
            </a:r>
          </a:p>
          <a:p>
            <a:endParaRPr lang="hr-HR" b="1" i="1" dirty="0"/>
          </a:p>
          <a:p>
            <a:r>
              <a:rPr lang="hr-HR" b="1" i="1" dirty="0"/>
              <a:t>Pogledaj karte na slijedećem slajdu i zabilježi koje su se promjene dogodile na</a:t>
            </a:r>
          </a:p>
          <a:p>
            <a:r>
              <a:rPr lang="hr-HR" b="1" i="1" dirty="0"/>
              <a:t>Berlinskom kongresu u odnosu na San </a:t>
            </a:r>
            <a:r>
              <a:rPr lang="hr-HR" b="1" i="1" dirty="0" err="1"/>
              <a:t>Stefanski</a:t>
            </a:r>
            <a:r>
              <a:rPr lang="hr-HR" b="1" i="1" dirty="0"/>
              <a:t> mir!</a:t>
            </a:r>
          </a:p>
          <a:p>
            <a:endParaRPr lang="hr-HR" b="1" i="1" dirty="0"/>
          </a:p>
        </p:txBody>
      </p:sp>
    </p:spTree>
    <p:extLst>
      <p:ext uri="{BB962C8B-B14F-4D97-AF65-F5344CB8AC3E}">
        <p14:creationId xmlns:p14="http://schemas.microsoft.com/office/powerpoint/2010/main" val="38174067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zemljovid balkan">
            <a:extLst>
              <a:ext uri="{FF2B5EF4-FFF2-40B4-BE49-F238E27FC236}">
                <a16:creationId xmlns:a16="http://schemas.microsoft.com/office/drawing/2014/main" id="{E30EC6E0-F9C3-4C0E-8EDF-271FAC849C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93663"/>
            <a:ext cx="3959225" cy="509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5" descr="31">
            <a:extLst>
              <a:ext uri="{FF2B5EF4-FFF2-40B4-BE49-F238E27FC236}">
                <a16:creationId xmlns:a16="http://schemas.microsoft.com/office/drawing/2014/main" id="{D3447EFC-C1B3-42F1-AD32-313F9D2328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93663"/>
            <a:ext cx="4030662" cy="479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TekstniOkvir 1">
            <a:extLst>
              <a:ext uri="{FF2B5EF4-FFF2-40B4-BE49-F238E27FC236}">
                <a16:creationId xmlns:a16="http://schemas.microsoft.com/office/drawing/2014/main" id="{B71CEBF0-378C-4610-A9E0-942C9A3256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5199063"/>
            <a:ext cx="26924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hr-HR" altLang="sr-Latn-RS"/>
              <a:t>SAN STEFANSKI MIR</a:t>
            </a:r>
          </a:p>
        </p:txBody>
      </p:sp>
      <p:sp>
        <p:nvSpPr>
          <p:cNvPr id="24581" name="TekstniOkvir 2">
            <a:extLst>
              <a:ext uri="{FF2B5EF4-FFF2-40B4-BE49-F238E27FC236}">
                <a16:creationId xmlns:a16="http://schemas.microsoft.com/office/drawing/2014/main" id="{5C6B18CF-7F6E-49C5-A2DD-C7D820A4E8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0063" y="5192713"/>
            <a:ext cx="2668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hr-HR" altLang="sr-Latn-RS"/>
              <a:t>BERLINSKI KONGRES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19310470-AF80-4FC5-AB0B-D99719D2E87C}"/>
              </a:ext>
            </a:extLst>
          </p:cNvPr>
          <p:cNvSpPr txBox="1"/>
          <p:nvPr/>
        </p:nvSpPr>
        <p:spPr>
          <a:xfrm>
            <a:off x="251520" y="908720"/>
            <a:ext cx="8736687" cy="27817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i="1" dirty="0"/>
              <a:t>Pogledaj kartu na slijedećim slajdovima ( 89. i 10. ), pročitaj tekst </a:t>
            </a:r>
          </a:p>
          <a:p>
            <a:r>
              <a:rPr lang="hr-HR" b="1" i="1" dirty="0"/>
              <a:t>u udžbeniku na  str. 129. / BiH u doba okupacije i na str. 130. </a:t>
            </a:r>
          </a:p>
          <a:p>
            <a:r>
              <a:rPr lang="hr-HR" b="1" i="1" dirty="0"/>
              <a:t>Pripojenje BiH 1908.</a:t>
            </a:r>
          </a:p>
          <a:p>
            <a:endParaRPr lang="hr-HR" b="1" i="1" dirty="0"/>
          </a:p>
          <a:p>
            <a:pPr>
              <a:lnSpc>
                <a:spcPct val="200000"/>
              </a:lnSpc>
            </a:pPr>
            <a:r>
              <a:rPr lang="hr-HR" b="1" i="1" dirty="0">
                <a:solidFill>
                  <a:srgbClr val="FF0000"/>
                </a:solidFill>
              </a:rPr>
              <a:t>i nakon toga u svoju bilježnicu objasni što se događalo s BiH. Važno je da</a:t>
            </a:r>
          </a:p>
          <a:p>
            <a:pPr>
              <a:lnSpc>
                <a:spcPct val="200000"/>
              </a:lnSpc>
            </a:pPr>
            <a:r>
              <a:rPr lang="hr-HR" b="1" i="1" dirty="0">
                <a:solidFill>
                  <a:srgbClr val="FF0000"/>
                </a:solidFill>
              </a:rPr>
              <a:t>Prikažeš dvije etape kroz koje je B i H prošla nakon Berlinskog kongresa do</a:t>
            </a:r>
          </a:p>
          <a:p>
            <a:pPr>
              <a:lnSpc>
                <a:spcPct val="200000"/>
              </a:lnSpc>
            </a:pPr>
            <a:r>
              <a:rPr lang="hr-HR" b="1" i="1" dirty="0">
                <a:solidFill>
                  <a:srgbClr val="FF0000"/>
                </a:solidFill>
              </a:rPr>
              <a:t>1908. godine!</a:t>
            </a:r>
          </a:p>
        </p:txBody>
      </p:sp>
    </p:spTree>
    <p:extLst>
      <p:ext uri="{BB962C8B-B14F-4D97-AF65-F5344CB8AC3E}">
        <p14:creationId xmlns:p14="http://schemas.microsoft.com/office/powerpoint/2010/main" val="30976207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>
            <a:extLst>
              <a:ext uri="{FF2B5EF4-FFF2-40B4-BE49-F238E27FC236}">
                <a16:creationId xmlns:a16="http://schemas.microsoft.com/office/drawing/2014/main" id="{E2C03FF2-0DE8-49E2-BBC6-88F24F8197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1750"/>
            <a:ext cx="8424862" cy="662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lipsa 2">
            <a:extLst>
              <a:ext uri="{FF2B5EF4-FFF2-40B4-BE49-F238E27FC236}">
                <a16:creationId xmlns:a16="http://schemas.microsoft.com/office/drawing/2014/main" id="{9C551EF5-54FD-40C2-B1DC-71A91D32FC4F}"/>
              </a:ext>
            </a:extLst>
          </p:cNvPr>
          <p:cNvSpPr/>
          <p:nvPr/>
        </p:nvSpPr>
        <p:spPr>
          <a:xfrm>
            <a:off x="5795963" y="5949950"/>
            <a:ext cx="2952750" cy="560388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Crayons">
  <a:themeElements>
    <a:clrScheme name="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Crayons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ompass">
  <a:themeElements>
    <a:clrScheme name="Compass 2">
      <a:dk1>
        <a:srgbClr val="5B5D6B"/>
      </a:dk1>
      <a:lt1>
        <a:srgbClr val="FFFFFF"/>
      </a:lt1>
      <a:dk2>
        <a:srgbClr val="5A5C6C"/>
      </a:dk2>
      <a:lt2>
        <a:srgbClr val="FFFFCC"/>
      </a:lt2>
      <a:accent1>
        <a:srgbClr val="9966FF"/>
      </a:accent1>
      <a:accent2>
        <a:srgbClr val="9383B3"/>
      </a:accent2>
      <a:accent3>
        <a:srgbClr val="B5B5BA"/>
      </a:accent3>
      <a:accent4>
        <a:srgbClr val="DADADA"/>
      </a:accent4>
      <a:accent5>
        <a:srgbClr val="CAB8FF"/>
      </a:accent5>
      <a:accent6>
        <a:srgbClr val="8576A2"/>
      </a:accent6>
      <a:hlink>
        <a:srgbClr val="A3C145"/>
      </a:hlink>
      <a:folHlink>
        <a:srgbClr val="6FA9B7"/>
      </a:folHlink>
    </a:clrScheme>
    <a:fontScheme name="Compas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mpass 1">
        <a:dk1>
          <a:srgbClr val="00007A"/>
        </a:dk1>
        <a:lt1>
          <a:srgbClr val="FFFFFF"/>
        </a:lt1>
        <a:dk2>
          <a:srgbClr val="000066"/>
        </a:dk2>
        <a:lt2>
          <a:srgbClr val="CCECFF"/>
        </a:lt2>
        <a:accent1>
          <a:srgbClr val="6F64C2"/>
        </a:accent1>
        <a:accent2>
          <a:srgbClr val="0089BA"/>
        </a:accent2>
        <a:accent3>
          <a:srgbClr val="AAAAB8"/>
        </a:accent3>
        <a:accent4>
          <a:srgbClr val="DADADA"/>
        </a:accent4>
        <a:accent5>
          <a:srgbClr val="BBB8DD"/>
        </a:accent5>
        <a:accent6>
          <a:srgbClr val="007CA8"/>
        </a:accent6>
        <a:hlink>
          <a:srgbClr val="66CCFF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2">
        <a:dk1>
          <a:srgbClr val="5B5D6B"/>
        </a:dk1>
        <a:lt1>
          <a:srgbClr val="FFFFFF"/>
        </a:lt1>
        <a:dk2>
          <a:srgbClr val="5A5C6C"/>
        </a:dk2>
        <a:lt2>
          <a:srgbClr val="FFFFCC"/>
        </a:lt2>
        <a:accent1>
          <a:srgbClr val="9966FF"/>
        </a:accent1>
        <a:accent2>
          <a:srgbClr val="9383B3"/>
        </a:accent2>
        <a:accent3>
          <a:srgbClr val="B5B5BA"/>
        </a:accent3>
        <a:accent4>
          <a:srgbClr val="DADADA"/>
        </a:accent4>
        <a:accent5>
          <a:srgbClr val="CAB8FF"/>
        </a:accent5>
        <a:accent6>
          <a:srgbClr val="8576A2"/>
        </a:accent6>
        <a:hlink>
          <a:srgbClr val="A3C145"/>
        </a:hlink>
        <a:folHlink>
          <a:srgbClr val="6FA9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3">
        <a:dk1>
          <a:srgbClr val="86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6600"/>
        </a:accent1>
        <a:accent2>
          <a:srgbClr val="FF9933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4">
        <a:dk1>
          <a:srgbClr val="676A5C"/>
        </a:dk1>
        <a:lt1>
          <a:srgbClr val="FFFFFF"/>
        </a:lt1>
        <a:dk2>
          <a:srgbClr val="686B5D"/>
        </a:dk2>
        <a:lt2>
          <a:srgbClr val="FFFFCC"/>
        </a:lt2>
        <a:accent1>
          <a:srgbClr val="CC6600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E2B8AA"/>
        </a:accent5>
        <a:accent6>
          <a:srgbClr val="738F98"/>
        </a:accent6>
        <a:hlink>
          <a:srgbClr val="DDBF4F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5">
        <a:dk1>
          <a:srgbClr val="AC835E"/>
        </a:dk1>
        <a:lt1>
          <a:srgbClr val="FFFFFF"/>
        </a:lt1>
        <a:dk2>
          <a:srgbClr val="AE8764"/>
        </a:dk2>
        <a:lt2>
          <a:srgbClr val="FFFFCC"/>
        </a:lt2>
        <a:accent1>
          <a:srgbClr val="CC6600"/>
        </a:accent1>
        <a:accent2>
          <a:srgbClr val="FF5050"/>
        </a:accent2>
        <a:accent3>
          <a:srgbClr val="D3C3B8"/>
        </a:accent3>
        <a:accent4>
          <a:srgbClr val="DADADA"/>
        </a:accent4>
        <a:accent5>
          <a:srgbClr val="E2B8AA"/>
        </a:accent5>
        <a:accent6>
          <a:srgbClr val="E74848"/>
        </a:accent6>
        <a:hlink>
          <a:srgbClr val="FFCC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6">
        <a:dk1>
          <a:srgbClr val="526133"/>
        </a:dk1>
        <a:lt1>
          <a:srgbClr val="FFFFFF"/>
        </a:lt1>
        <a:dk2>
          <a:srgbClr val="4E5D31"/>
        </a:dk2>
        <a:lt2>
          <a:srgbClr val="FFFFCC"/>
        </a:lt2>
        <a:accent1>
          <a:srgbClr val="99CC00"/>
        </a:accent1>
        <a:accent2>
          <a:srgbClr val="7A9505"/>
        </a:accent2>
        <a:accent3>
          <a:srgbClr val="B2B6AD"/>
        </a:accent3>
        <a:accent4>
          <a:srgbClr val="DADADA"/>
        </a:accent4>
        <a:accent5>
          <a:srgbClr val="CAE2AA"/>
        </a:accent5>
        <a:accent6>
          <a:srgbClr val="6E8704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7">
        <a:dk1>
          <a:srgbClr val="000000"/>
        </a:dk1>
        <a:lt1>
          <a:srgbClr val="DDDCC5"/>
        </a:lt1>
        <a:dk2>
          <a:srgbClr val="95934B"/>
        </a:dk2>
        <a:lt2>
          <a:srgbClr val="DBDAC3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ass 8">
        <a:dk1>
          <a:srgbClr val="007E7B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CC66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B95C"/>
        </a:accent6>
        <a:hlink>
          <a:srgbClr val="CCFFCC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9">
        <a:dk1>
          <a:srgbClr val="000000"/>
        </a:dk1>
        <a:lt1>
          <a:srgbClr val="FFFFFF"/>
        </a:lt1>
        <a:dk2>
          <a:srgbClr val="000000"/>
        </a:dk2>
        <a:lt2>
          <a:srgbClr val="FEFEFE"/>
        </a:lt2>
        <a:accent1>
          <a:srgbClr val="E1E1FF"/>
        </a:accent1>
        <a:accent2>
          <a:srgbClr val="D9FFF8"/>
        </a:accent2>
        <a:accent3>
          <a:srgbClr val="FFFFFF"/>
        </a:accent3>
        <a:accent4>
          <a:srgbClr val="000000"/>
        </a:accent4>
        <a:accent5>
          <a:srgbClr val="EEEEFF"/>
        </a:accent5>
        <a:accent6>
          <a:srgbClr val="C4E7E1"/>
        </a:accent6>
        <a:hlink>
          <a:srgbClr val="9966FF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Zadani dizajn">
  <a:themeElements>
    <a:clrScheme name="Zadani dizaj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Zadani dizaj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Zadani dizaj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dani dizaj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dani dizaj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dani dizaj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dani dizaj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dani dizaj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dani dizaj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dani dizaj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dani dizaj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dani dizaj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dani dizaj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dani dizaj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Zadani dizajn">
  <a:themeElements>
    <a:clrScheme name="Zadani dizaj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Zadani dizaj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Zadani dizaj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dani dizaj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dani dizaj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dani dizaj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dani dizaj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dani dizaj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dani dizaj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dani dizaj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dani dizaj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dani dizaj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dani dizaj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dani dizaj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mpass 9">
    <a:dk1>
      <a:srgbClr val="000000"/>
    </a:dk1>
    <a:lt1>
      <a:srgbClr val="FFFFFF"/>
    </a:lt1>
    <a:dk2>
      <a:srgbClr val="000000"/>
    </a:dk2>
    <a:lt2>
      <a:srgbClr val="FEFEFE"/>
    </a:lt2>
    <a:accent1>
      <a:srgbClr val="E1E1FF"/>
    </a:accent1>
    <a:accent2>
      <a:srgbClr val="D9FFF8"/>
    </a:accent2>
    <a:accent3>
      <a:srgbClr val="FFFFFF"/>
    </a:accent3>
    <a:accent4>
      <a:srgbClr val="000000"/>
    </a:accent4>
    <a:accent5>
      <a:srgbClr val="EEEEFF"/>
    </a:accent5>
    <a:accent6>
      <a:srgbClr val="C4E7E1"/>
    </a:accent6>
    <a:hlink>
      <a:srgbClr val="9966FF"/>
    </a:hlink>
    <a:folHlink>
      <a:srgbClr val="666699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Crayons</Template>
  <TotalTime>2349</TotalTime>
  <Words>761</Words>
  <Application>Microsoft Office PowerPoint</Application>
  <PresentationFormat>Prikaz na zaslonu (4:3)</PresentationFormat>
  <Paragraphs>122</Paragraphs>
  <Slides>18</Slides>
  <Notes>6</Notes>
  <HiddenSlides>0</HiddenSlides>
  <MMClips>1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4</vt:i4>
      </vt:variant>
      <vt:variant>
        <vt:lpstr>Naslovi slajdova</vt:lpstr>
      </vt:variant>
      <vt:variant>
        <vt:i4>18</vt:i4>
      </vt:variant>
    </vt:vector>
  </HeadingPairs>
  <TitlesOfParts>
    <vt:vector size="26" baseType="lpstr">
      <vt:lpstr>Comic Sans MS</vt:lpstr>
      <vt:lpstr>Arial</vt:lpstr>
      <vt:lpstr>Tahoma</vt:lpstr>
      <vt:lpstr>Wingdings</vt:lpstr>
      <vt:lpstr>Crayons</vt:lpstr>
      <vt:lpstr>Compass</vt:lpstr>
      <vt:lpstr>Zadani dizajn</vt:lpstr>
      <vt:lpstr>1_Zadani dizajn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Company>Novoselec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Branko</dc:creator>
  <cp:lastModifiedBy>Valentina Novoselec Filipovski</cp:lastModifiedBy>
  <cp:revision>56</cp:revision>
  <cp:lastPrinted>1601-01-01T00:00:00Z</cp:lastPrinted>
  <dcterms:created xsi:type="dcterms:W3CDTF">2009-01-19T18:12:23Z</dcterms:created>
  <dcterms:modified xsi:type="dcterms:W3CDTF">2020-03-19T18:42:21Z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9</vt:i4>
  </property>
</Properties>
</file>